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8" r:id="rId3"/>
    <p:sldId id="257" r:id="rId4"/>
    <p:sldId id="259" r:id="rId5"/>
    <p:sldId id="260" r:id="rId6"/>
    <p:sldId id="261" r:id="rId7"/>
    <p:sldId id="269" r:id="rId8"/>
    <p:sldId id="272" r:id="rId9"/>
    <p:sldId id="263" r:id="rId10"/>
    <p:sldId id="262" r:id="rId11"/>
    <p:sldId id="264" r:id="rId12"/>
    <p:sldId id="265" r:id="rId13"/>
    <p:sldId id="267" r:id="rId14"/>
    <p:sldId id="266" r:id="rId15"/>
    <p:sldId id="270" r:id="rId16"/>
    <p:sldId id="271"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BA433-4D73-4278-BE93-F23F755C70C0}" v="1229" dt="2020-06-30T09:33:44.95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showGuides="1">
      <p:cViewPr varScale="1">
        <p:scale>
          <a:sx n="40" d="100"/>
          <a:sy n="40" d="100"/>
        </p:scale>
        <p:origin x="44" y="62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ason" userId="9edc077b863e8071" providerId="LiveId" clId="{C1DBA433-4D73-4278-BE93-F23F755C70C0}"/>
    <pc:docChg chg="undo custSel addSld delSld modSld">
      <pc:chgData name="Lauren Mason" userId="9edc077b863e8071" providerId="LiveId" clId="{C1DBA433-4D73-4278-BE93-F23F755C70C0}" dt="2020-06-30T09:34:22.936" v="2456" actId="20577"/>
      <pc:docMkLst>
        <pc:docMk/>
      </pc:docMkLst>
      <pc:sldChg chg="addSp modSp">
        <pc:chgData name="Lauren Mason" userId="9edc077b863e8071" providerId="LiveId" clId="{C1DBA433-4D73-4278-BE93-F23F755C70C0}" dt="2020-06-29T07:21:28.191" v="1246" actId="14100"/>
        <pc:sldMkLst>
          <pc:docMk/>
          <pc:sldMk cId="1185814879" sldId="257"/>
        </pc:sldMkLst>
        <pc:spChg chg="add mod">
          <ac:chgData name="Lauren Mason" userId="9edc077b863e8071" providerId="LiveId" clId="{C1DBA433-4D73-4278-BE93-F23F755C70C0}" dt="2020-06-29T07:21:28.191" v="1246" actId="14100"/>
          <ac:spMkLst>
            <pc:docMk/>
            <pc:sldMk cId="1185814879" sldId="257"/>
            <ac:spMk id="4" creationId="{0FB09469-D127-4AE9-AB22-E464B52319DA}"/>
          </ac:spMkLst>
        </pc:spChg>
      </pc:sldChg>
      <pc:sldChg chg="addSp modSp">
        <pc:chgData name="Lauren Mason" userId="9edc077b863e8071" providerId="LiveId" clId="{C1DBA433-4D73-4278-BE93-F23F755C70C0}" dt="2020-06-30T09:00:01.041" v="2290" actId="20577"/>
        <pc:sldMkLst>
          <pc:docMk/>
          <pc:sldMk cId="3747308989" sldId="259"/>
        </pc:sldMkLst>
        <pc:spChg chg="add mod">
          <ac:chgData name="Lauren Mason" userId="9edc077b863e8071" providerId="LiveId" clId="{C1DBA433-4D73-4278-BE93-F23F755C70C0}" dt="2020-06-30T09:00:01.041" v="2290" actId="20577"/>
          <ac:spMkLst>
            <pc:docMk/>
            <pc:sldMk cId="3747308989" sldId="259"/>
            <ac:spMk id="5" creationId="{3AB8AEF1-BE40-4154-81A9-81E144CAB10B}"/>
          </ac:spMkLst>
        </pc:spChg>
      </pc:sldChg>
      <pc:sldChg chg="addSp modSp">
        <pc:chgData name="Lauren Mason" userId="9edc077b863e8071" providerId="LiveId" clId="{C1DBA433-4D73-4278-BE93-F23F755C70C0}" dt="2020-06-30T09:00:09.893" v="2297" actId="20577"/>
        <pc:sldMkLst>
          <pc:docMk/>
          <pc:sldMk cId="378633103" sldId="260"/>
        </pc:sldMkLst>
        <pc:spChg chg="mod">
          <ac:chgData name="Lauren Mason" userId="9edc077b863e8071" providerId="LiveId" clId="{C1DBA433-4D73-4278-BE93-F23F755C70C0}" dt="2020-06-29T07:12:54.099" v="147" actId="313"/>
          <ac:spMkLst>
            <pc:docMk/>
            <pc:sldMk cId="378633103" sldId="260"/>
            <ac:spMk id="5" creationId="{899782E4-0A98-4313-9116-68A65A561DDC}"/>
          </ac:spMkLst>
        </pc:spChg>
        <pc:spChg chg="add mod">
          <ac:chgData name="Lauren Mason" userId="9edc077b863e8071" providerId="LiveId" clId="{C1DBA433-4D73-4278-BE93-F23F755C70C0}" dt="2020-06-30T09:00:09.893" v="2297" actId="20577"/>
          <ac:spMkLst>
            <pc:docMk/>
            <pc:sldMk cId="378633103" sldId="260"/>
            <ac:spMk id="6" creationId="{CF57748E-B8E8-4F0C-B347-83E36B58F9EF}"/>
          </ac:spMkLst>
        </pc:spChg>
      </pc:sldChg>
      <pc:sldChg chg="addSp modSp">
        <pc:chgData name="Lauren Mason" userId="9edc077b863e8071" providerId="LiveId" clId="{C1DBA433-4D73-4278-BE93-F23F755C70C0}" dt="2020-06-29T07:27:38.621" v="1258" actId="1076"/>
        <pc:sldMkLst>
          <pc:docMk/>
          <pc:sldMk cId="4264561598" sldId="262"/>
        </pc:sldMkLst>
        <pc:spChg chg="add mod">
          <ac:chgData name="Lauren Mason" userId="9edc077b863e8071" providerId="LiveId" clId="{C1DBA433-4D73-4278-BE93-F23F755C70C0}" dt="2020-06-29T07:27:38.621" v="1258" actId="1076"/>
          <ac:spMkLst>
            <pc:docMk/>
            <pc:sldMk cId="4264561598" sldId="262"/>
            <ac:spMk id="9" creationId="{BE4205F5-DAF5-4DBF-AD7B-D0DE0083EC3A}"/>
          </ac:spMkLst>
        </pc:spChg>
      </pc:sldChg>
      <pc:sldChg chg="addSp modSp">
        <pc:chgData name="Lauren Mason" userId="9edc077b863e8071" providerId="LiveId" clId="{C1DBA433-4D73-4278-BE93-F23F755C70C0}" dt="2020-06-29T07:30:27.109" v="1267" actId="1076"/>
        <pc:sldMkLst>
          <pc:docMk/>
          <pc:sldMk cId="3686683615" sldId="264"/>
        </pc:sldMkLst>
        <pc:spChg chg="add mod">
          <ac:chgData name="Lauren Mason" userId="9edc077b863e8071" providerId="LiveId" clId="{C1DBA433-4D73-4278-BE93-F23F755C70C0}" dt="2020-06-29T07:27:54.837" v="1260" actId="1076"/>
          <ac:spMkLst>
            <pc:docMk/>
            <pc:sldMk cId="3686683615" sldId="264"/>
            <ac:spMk id="10" creationId="{12491354-36AD-4C1A-9A5E-60DEA0AAB12F}"/>
          </ac:spMkLst>
        </pc:spChg>
        <pc:spChg chg="add mod">
          <ac:chgData name="Lauren Mason" userId="9edc077b863e8071" providerId="LiveId" clId="{C1DBA433-4D73-4278-BE93-F23F755C70C0}" dt="2020-06-29T07:30:27.109" v="1267" actId="1076"/>
          <ac:spMkLst>
            <pc:docMk/>
            <pc:sldMk cId="3686683615" sldId="264"/>
            <ac:spMk id="11" creationId="{FC021767-533E-4EEF-B324-2FDC03AAC444}"/>
          </ac:spMkLst>
        </pc:spChg>
      </pc:sldChg>
      <pc:sldChg chg="addSp delSp modSp">
        <pc:chgData name="Lauren Mason" userId="9edc077b863e8071" providerId="LiveId" clId="{C1DBA433-4D73-4278-BE93-F23F755C70C0}" dt="2020-06-29T07:35:09.886" v="1311" actId="1076"/>
        <pc:sldMkLst>
          <pc:docMk/>
          <pc:sldMk cId="3708953394" sldId="267"/>
        </pc:sldMkLst>
        <pc:spChg chg="add mod">
          <ac:chgData name="Lauren Mason" userId="9edc077b863e8071" providerId="LiveId" clId="{C1DBA433-4D73-4278-BE93-F23F755C70C0}" dt="2020-06-29T07:31:32.256" v="1278" actId="20577"/>
          <ac:spMkLst>
            <pc:docMk/>
            <pc:sldMk cId="3708953394" sldId="267"/>
            <ac:spMk id="11" creationId="{C47D7830-8F59-419C-A254-C01F0B3010DF}"/>
          </ac:spMkLst>
        </pc:spChg>
        <pc:spChg chg="add del mod">
          <ac:chgData name="Lauren Mason" userId="9edc077b863e8071" providerId="LiveId" clId="{C1DBA433-4D73-4278-BE93-F23F755C70C0}" dt="2020-06-29T07:33:34.559" v="1288" actId="478"/>
          <ac:spMkLst>
            <pc:docMk/>
            <pc:sldMk cId="3708953394" sldId="267"/>
            <ac:spMk id="12" creationId="{12FACEC1-A278-42AA-A615-AA357328A004}"/>
          </ac:spMkLst>
        </pc:spChg>
        <pc:spChg chg="add mod">
          <ac:chgData name="Lauren Mason" userId="9edc077b863e8071" providerId="LiveId" clId="{C1DBA433-4D73-4278-BE93-F23F755C70C0}" dt="2020-06-29T07:33:41.681" v="1304" actId="1035"/>
          <ac:spMkLst>
            <pc:docMk/>
            <pc:sldMk cId="3708953394" sldId="267"/>
            <ac:spMk id="14" creationId="{CD51962B-756A-46DF-8425-33529F16B5FE}"/>
          </ac:spMkLst>
        </pc:spChg>
        <pc:spChg chg="add mod">
          <ac:chgData name="Lauren Mason" userId="9edc077b863e8071" providerId="LiveId" clId="{C1DBA433-4D73-4278-BE93-F23F755C70C0}" dt="2020-06-29T07:35:09.886" v="1311" actId="1076"/>
          <ac:spMkLst>
            <pc:docMk/>
            <pc:sldMk cId="3708953394" sldId="267"/>
            <ac:spMk id="15" creationId="{24C6F873-0985-42BF-931D-7BE8996F0E56}"/>
          </ac:spMkLst>
        </pc:spChg>
      </pc:sldChg>
      <pc:sldChg chg="modSp add del">
        <pc:chgData name="Lauren Mason" userId="9edc077b863e8071" providerId="LiveId" clId="{C1DBA433-4D73-4278-BE93-F23F755C70C0}" dt="2020-06-30T08:25:02.042" v="2096" actId="2696"/>
        <pc:sldMkLst>
          <pc:docMk/>
          <pc:sldMk cId="2617367533" sldId="268"/>
        </pc:sldMkLst>
        <pc:spChg chg="mod">
          <ac:chgData name="Lauren Mason" userId="9edc077b863e8071" providerId="LiveId" clId="{C1DBA433-4D73-4278-BE93-F23F755C70C0}" dt="2020-06-22T21:27:07.450" v="143" actId="20577"/>
          <ac:spMkLst>
            <pc:docMk/>
            <pc:sldMk cId="2617367533" sldId="268"/>
            <ac:spMk id="3" creationId="{FCCEA6C6-AEE0-41E7-A012-53BADCE543FA}"/>
          </ac:spMkLst>
        </pc:spChg>
      </pc:sldChg>
      <pc:sldChg chg="addSp delSp modSp add">
        <pc:chgData name="Lauren Mason" userId="9edc077b863e8071" providerId="LiveId" clId="{C1DBA433-4D73-4278-BE93-F23F755C70C0}" dt="2020-06-29T07:27:10.445" v="1251" actId="20577"/>
        <pc:sldMkLst>
          <pc:docMk/>
          <pc:sldMk cId="3516099090" sldId="269"/>
        </pc:sldMkLst>
        <pc:spChg chg="mod">
          <ac:chgData name="Lauren Mason" userId="9edc077b863e8071" providerId="LiveId" clId="{C1DBA433-4D73-4278-BE93-F23F755C70C0}" dt="2020-06-29T07:18:07.764" v="1222" actId="20577"/>
          <ac:spMkLst>
            <pc:docMk/>
            <pc:sldMk cId="3516099090" sldId="269"/>
            <ac:spMk id="5" creationId="{899782E4-0A98-4313-9116-68A65A561DDC}"/>
          </ac:spMkLst>
        </pc:spChg>
        <pc:spChg chg="add mod">
          <ac:chgData name="Lauren Mason" userId="9edc077b863e8071" providerId="LiveId" clId="{C1DBA433-4D73-4278-BE93-F23F755C70C0}" dt="2020-06-29T07:27:10.445" v="1251" actId="20577"/>
          <ac:spMkLst>
            <pc:docMk/>
            <pc:sldMk cId="3516099090" sldId="269"/>
            <ac:spMk id="7" creationId="{2F970743-C598-4CE0-A46F-C8ACC0314FAC}"/>
          </ac:spMkLst>
        </pc:spChg>
        <pc:picChg chg="add mod">
          <ac:chgData name="Lauren Mason" userId="9edc077b863e8071" providerId="LiveId" clId="{C1DBA433-4D73-4278-BE93-F23F755C70C0}" dt="2020-06-29T07:19:51.007" v="1230" actId="14100"/>
          <ac:picMkLst>
            <pc:docMk/>
            <pc:sldMk cId="3516099090" sldId="269"/>
            <ac:picMk id="1026" creationId="{884D342D-1A61-4819-B33B-0FF5D0F061DC}"/>
          </ac:picMkLst>
        </pc:picChg>
        <pc:picChg chg="del">
          <ac:chgData name="Lauren Mason" userId="9edc077b863e8071" providerId="LiveId" clId="{C1DBA433-4D73-4278-BE93-F23F755C70C0}" dt="2020-06-29T07:19:19.242" v="1223" actId="478"/>
          <ac:picMkLst>
            <pc:docMk/>
            <pc:sldMk cId="3516099090" sldId="269"/>
            <ac:picMk id="3074" creationId="{F572B507-62D5-4BE7-8337-E306CF2254FC}"/>
          </ac:picMkLst>
        </pc:picChg>
      </pc:sldChg>
      <pc:sldChg chg="addSp delSp modSp add">
        <pc:chgData name="Lauren Mason" userId="9edc077b863e8071" providerId="LiveId" clId="{C1DBA433-4D73-4278-BE93-F23F755C70C0}" dt="2020-06-30T08:30:40.593" v="2150" actId="14100"/>
        <pc:sldMkLst>
          <pc:docMk/>
          <pc:sldMk cId="4056613944" sldId="270"/>
        </pc:sldMkLst>
        <pc:spChg chg="mod">
          <ac:chgData name="Lauren Mason" userId="9edc077b863e8071" providerId="LiveId" clId="{C1DBA433-4D73-4278-BE93-F23F755C70C0}" dt="2020-06-30T08:24:44.531" v="2079" actId="14100"/>
          <ac:spMkLst>
            <pc:docMk/>
            <pc:sldMk cId="4056613944" sldId="270"/>
            <ac:spMk id="3" creationId="{5E21CE21-694C-4C65-B525-0B9B1F6FD006}"/>
          </ac:spMkLst>
        </pc:spChg>
        <pc:spChg chg="mod">
          <ac:chgData name="Lauren Mason" userId="9edc077b863e8071" providerId="LiveId" clId="{C1DBA433-4D73-4278-BE93-F23F755C70C0}" dt="2020-06-30T08:24:56.991" v="2095" actId="1037"/>
          <ac:spMkLst>
            <pc:docMk/>
            <pc:sldMk cId="4056613944" sldId="270"/>
            <ac:spMk id="7" creationId="{DEF9AE37-4E6E-43BB-8E88-3ADE2B97C5F1}"/>
          </ac:spMkLst>
        </pc:spChg>
        <pc:spChg chg="mod">
          <ac:chgData name="Lauren Mason" userId="9edc077b863e8071" providerId="LiveId" clId="{C1DBA433-4D73-4278-BE93-F23F755C70C0}" dt="2020-06-30T08:29:10.767" v="2109" actId="14100"/>
          <ac:spMkLst>
            <pc:docMk/>
            <pc:sldMk cId="4056613944" sldId="270"/>
            <ac:spMk id="8" creationId="{6BB03DF3-E8D9-40A5-A9F3-6D585091DA49}"/>
          </ac:spMkLst>
        </pc:spChg>
        <pc:spChg chg="del">
          <ac:chgData name="Lauren Mason" userId="9edc077b863e8071" providerId="LiveId" clId="{C1DBA433-4D73-4278-BE93-F23F755C70C0}" dt="2020-06-29T07:35:45.880" v="1319" actId="478"/>
          <ac:spMkLst>
            <pc:docMk/>
            <pc:sldMk cId="4056613944" sldId="270"/>
            <ac:spMk id="11" creationId="{C47D7830-8F59-419C-A254-C01F0B3010DF}"/>
          </ac:spMkLst>
        </pc:spChg>
        <pc:spChg chg="del">
          <ac:chgData name="Lauren Mason" userId="9edc077b863e8071" providerId="LiveId" clId="{C1DBA433-4D73-4278-BE93-F23F755C70C0}" dt="2020-06-29T09:32:31.275" v="1907" actId="478"/>
          <ac:spMkLst>
            <pc:docMk/>
            <pc:sldMk cId="4056613944" sldId="270"/>
            <ac:spMk id="13" creationId="{6211F0F2-B73F-4A79-B565-5066ECC8C864}"/>
          </ac:spMkLst>
        </pc:spChg>
        <pc:spChg chg="del">
          <ac:chgData name="Lauren Mason" userId="9edc077b863e8071" providerId="LiveId" clId="{C1DBA433-4D73-4278-BE93-F23F755C70C0}" dt="2020-06-29T07:35:42.465" v="1316" actId="478"/>
          <ac:spMkLst>
            <pc:docMk/>
            <pc:sldMk cId="4056613944" sldId="270"/>
            <ac:spMk id="14" creationId="{CD51962B-756A-46DF-8425-33529F16B5FE}"/>
          </ac:spMkLst>
        </pc:spChg>
        <pc:spChg chg="del">
          <ac:chgData name="Lauren Mason" userId="9edc077b863e8071" providerId="LiveId" clId="{C1DBA433-4D73-4278-BE93-F23F755C70C0}" dt="2020-06-29T07:35:39.382" v="1313" actId="478"/>
          <ac:spMkLst>
            <pc:docMk/>
            <pc:sldMk cId="4056613944" sldId="270"/>
            <ac:spMk id="15" creationId="{24C6F873-0985-42BF-931D-7BE8996F0E56}"/>
          </ac:spMkLst>
        </pc:spChg>
        <pc:picChg chg="add mod">
          <ac:chgData name="Lauren Mason" userId="9edc077b863e8071" providerId="LiveId" clId="{C1DBA433-4D73-4278-BE93-F23F755C70C0}" dt="2020-06-30T08:30:33.007" v="2148" actId="14100"/>
          <ac:picMkLst>
            <pc:docMk/>
            <pc:sldMk cId="4056613944" sldId="270"/>
            <ac:picMk id="1026" creationId="{50260138-266D-430E-99DA-894DDED750BB}"/>
          </ac:picMkLst>
        </pc:picChg>
        <pc:picChg chg="add mod">
          <ac:chgData name="Lauren Mason" userId="9edc077b863e8071" providerId="LiveId" clId="{C1DBA433-4D73-4278-BE93-F23F755C70C0}" dt="2020-06-30T08:30:21.198" v="2120" actId="1038"/>
          <ac:picMkLst>
            <pc:docMk/>
            <pc:sldMk cId="4056613944" sldId="270"/>
            <ac:picMk id="1028" creationId="{6511961A-A843-42E7-B8E8-3B19569B50DB}"/>
          </ac:picMkLst>
        </pc:picChg>
        <pc:picChg chg="add mod">
          <ac:chgData name="Lauren Mason" userId="9edc077b863e8071" providerId="LiveId" clId="{C1DBA433-4D73-4278-BE93-F23F755C70C0}" dt="2020-06-30T08:30:40.593" v="2150" actId="14100"/>
          <ac:picMkLst>
            <pc:docMk/>
            <pc:sldMk cId="4056613944" sldId="270"/>
            <ac:picMk id="1030" creationId="{D43F5D2B-79D0-4DE6-B2BF-51F75C119682}"/>
          </ac:picMkLst>
        </pc:picChg>
        <pc:picChg chg="del">
          <ac:chgData name="Lauren Mason" userId="9edc077b863e8071" providerId="LiveId" clId="{C1DBA433-4D73-4278-BE93-F23F755C70C0}" dt="2020-06-29T07:35:44.606" v="1318" actId="478"/>
          <ac:picMkLst>
            <pc:docMk/>
            <pc:sldMk cId="4056613944" sldId="270"/>
            <ac:picMk id="7170" creationId="{2110EAA6-13A3-4D9E-A690-401D410CB360}"/>
          </ac:picMkLst>
        </pc:picChg>
        <pc:picChg chg="del">
          <ac:chgData name="Lauren Mason" userId="9edc077b863e8071" providerId="LiveId" clId="{C1DBA433-4D73-4278-BE93-F23F755C70C0}" dt="2020-06-29T07:35:40.922" v="1315" actId="478"/>
          <ac:picMkLst>
            <pc:docMk/>
            <pc:sldMk cId="4056613944" sldId="270"/>
            <ac:picMk id="7172" creationId="{D7ECB7DD-FE23-4B98-A0AE-D383EC4A3BBD}"/>
          </ac:picMkLst>
        </pc:picChg>
        <pc:picChg chg="del">
          <ac:chgData name="Lauren Mason" userId="9edc077b863e8071" providerId="LiveId" clId="{C1DBA433-4D73-4278-BE93-F23F755C70C0}" dt="2020-06-29T07:35:39.914" v="1314" actId="478"/>
          <ac:picMkLst>
            <pc:docMk/>
            <pc:sldMk cId="4056613944" sldId="270"/>
            <ac:picMk id="7174" creationId="{1E78A7CA-1260-425C-A863-C214B0931369}"/>
          </ac:picMkLst>
        </pc:picChg>
        <pc:picChg chg="del">
          <ac:chgData name="Lauren Mason" userId="9edc077b863e8071" providerId="LiveId" clId="{C1DBA433-4D73-4278-BE93-F23F755C70C0}" dt="2020-06-29T07:35:43.127" v="1317" actId="478"/>
          <ac:picMkLst>
            <pc:docMk/>
            <pc:sldMk cId="4056613944" sldId="270"/>
            <ac:picMk id="7176" creationId="{E8958135-65A9-477C-882A-A123C5E75245}"/>
          </ac:picMkLst>
        </pc:picChg>
      </pc:sldChg>
      <pc:sldChg chg="modSp add del">
        <pc:chgData name="Lauren Mason" userId="9edc077b863e8071" providerId="LiveId" clId="{C1DBA433-4D73-4278-BE93-F23F755C70C0}" dt="2020-06-30T08:48:12.047" v="2172" actId="2696"/>
        <pc:sldMkLst>
          <pc:docMk/>
          <pc:sldMk cId="56472835" sldId="271"/>
        </pc:sldMkLst>
        <pc:spChg chg="mod">
          <ac:chgData name="Lauren Mason" userId="9edc077b863e8071" providerId="LiveId" clId="{C1DBA433-4D73-4278-BE93-F23F755C70C0}" dt="2020-06-30T08:39:14.088" v="2156" actId="20577"/>
          <ac:spMkLst>
            <pc:docMk/>
            <pc:sldMk cId="56472835" sldId="271"/>
            <ac:spMk id="2" creationId="{A6508596-A5AE-4435-9751-5CF12A9857A5}"/>
          </ac:spMkLst>
        </pc:spChg>
        <pc:spChg chg="mod">
          <ac:chgData name="Lauren Mason" userId="9edc077b863e8071" providerId="LiveId" clId="{C1DBA433-4D73-4278-BE93-F23F755C70C0}" dt="2020-06-30T08:39:23.205" v="2171" actId="20577"/>
          <ac:spMkLst>
            <pc:docMk/>
            <pc:sldMk cId="56472835" sldId="271"/>
            <ac:spMk id="3" creationId="{7499E417-6DD0-424C-B330-83AAC78B2897}"/>
          </ac:spMkLst>
        </pc:spChg>
      </pc:sldChg>
      <pc:sldChg chg="addSp delSp modSp add">
        <pc:chgData name="Lauren Mason" userId="9edc077b863e8071" providerId="LiveId" clId="{C1DBA433-4D73-4278-BE93-F23F755C70C0}" dt="2020-06-30T08:58:30.738" v="2283" actId="1076"/>
        <pc:sldMkLst>
          <pc:docMk/>
          <pc:sldMk cId="3487109098" sldId="271"/>
        </pc:sldMkLst>
        <pc:spChg chg="mod">
          <ac:chgData name="Lauren Mason" userId="9edc077b863e8071" providerId="LiveId" clId="{C1DBA433-4D73-4278-BE93-F23F755C70C0}" dt="2020-06-30T08:52:56.537" v="2245" actId="1038"/>
          <ac:spMkLst>
            <pc:docMk/>
            <pc:sldMk cId="3487109098" sldId="271"/>
            <ac:spMk id="2" creationId="{6DD59699-AADC-4BDA-A34F-D2EA796A0646}"/>
          </ac:spMkLst>
        </pc:spChg>
        <pc:picChg chg="add mod">
          <ac:chgData name="Lauren Mason" userId="9edc077b863e8071" providerId="LiveId" clId="{C1DBA433-4D73-4278-BE93-F23F755C70C0}" dt="2020-06-30T08:58:30.738" v="2283" actId="1076"/>
          <ac:picMkLst>
            <pc:docMk/>
            <pc:sldMk cId="3487109098" sldId="271"/>
            <ac:picMk id="2050" creationId="{15D780D5-7093-4AAC-BEE7-3FFE1A98C720}"/>
          </ac:picMkLst>
        </pc:picChg>
        <pc:picChg chg="add mod">
          <ac:chgData name="Lauren Mason" userId="9edc077b863e8071" providerId="LiveId" clId="{C1DBA433-4D73-4278-BE93-F23F755C70C0}" dt="2020-06-30T08:53:03.413" v="2248" actId="1076"/>
          <ac:picMkLst>
            <pc:docMk/>
            <pc:sldMk cId="3487109098" sldId="271"/>
            <ac:picMk id="2052" creationId="{8CDC5E87-D1CE-464A-8B18-D28C9BC22F75}"/>
          </ac:picMkLst>
        </pc:picChg>
        <pc:picChg chg="add del mod">
          <ac:chgData name="Lauren Mason" userId="9edc077b863e8071" providerId="LiveId" clId="{C1DBA433-4D73-4278-BE93-F23F755C70C0}" dt="2020-06-30T08:55:46.843" v="2259" actId="478"/>
          <ac:picMkLst>
            <pc:docMk/>
            <pc:sldMk cId="3487109098" sldId="271"/>
            <ac:picMk id="2054" creationId="{E24EDB99-D611-40AF-B8D2-60175A1E4585}"/>
          </ac:picMkLst>
        </pc:picChg>
        <pc:picChg chg="add mod">
          <ac:chgData name="Lauren Mason" userId="9edc077b863e8071" providerId="LiveId" clId="{C1DBA433-4D73-4278-BE93-F23F755C70C0}" dt="2020-06-30T08:58:24.491" v="2280" actId="1076"/>
          <ac:picMkLst>
            <pc:docMk/>
            <pc:sldMk cId="3487109098" sldId="271"/>
            <ac:picMk id="2056" creationId="{52FB3EF1-533A-48CB-8B29-ADEA1845C04A}"/>
          </ac:picMkLst>
        </pc:picChg>
        <pc:picChg chg="add mod">
          <ac:chgData name="Lauren Mason" userId="9edc077b863e8071" providerId="LiveId" clId="{C1DBA433-4D73-4278-BE93-F23F755C70C0}" dt="2020-06-30T08:58:07.096" v="2276" actId="1076"/>
          <ac:picMkLst>
            <pc:docMk/>
            <pc:sldMk cId="3487109098" sldId="271"/>
            <ac:picMk id="2058" creationId="{821B275D-81AF-4EB3-9160-84BA66319CF3}"/>
          </ac:picMkLst>
        </pc:picChg>
        <pc:picChg chg="add mod">
          <ac:chgData name="Lauren Mason" userId="9edc077b863e8071" providerId="LiveId" clId="{C1DBA433-4D73-4278-BE93-F23F755C70C0}" dt="2020-06-30T08:58:08.297" v="2277" actId="1076"/>
          <ac:picMkLst>
            <pc:docMk/>
            <pc:sldMk cId="3487109098" sldId="271"/>
            <ac:picMk id="2060" creationId="{B5FA7C96-A144-492D-A3D7-69021CE2F9B2}"/>
          </ac:picMkLst>
        </pc:picChg>
      </pc:sldChg>
      <pc:sldChg chg="addSp delSp modSp add">
        <pc:chgData name="Lauren Mason" userId="9edc077b863e8071" providerId="LiveId" clId="{C1DBA433-4D73-4278-BE93-F23F755C70C0}" dt="2020-06-30T09:34:22.936" v="2456" actId="20577"/>
        <pc:sldMkLst>
          <pc:docMk/>
          <pc:sldMk cId="1974895863" sldId="272"/>
        </pc:sldMkLst>
        <pc:spChg chg="mod">
          <ac:chgData name="Lauren Mason" userId="9edc077b863e8071" providerId="LiveId" clId="{C1DBA433-4D73-4278-BE93-F23F755C70C0}" dt="2020-06-30T09:30:30.245" v="2305" actId="20577"/>
          <ac:spMkLst>
            <pc:docMk/>
            <pc:sldMk cId="1974895863" sldId="272"/>
            <ac:spMk id="2" creationId="{A85EC525-2D3E-4046-8AF7-9F9175212983}"/>
          </ac:spMkLst>
        </pc:spChg>
        <pc:spChg chg="mod">
          <ac:chgData name="Lauren Mason" userId="9edc077b863e8071" providerId="LiveId" clId="{C1DBA433-4D73-4278-BE93-F23F755C70C0}" dt="2020-06-30T09:34:22.936" v="2456" actId="20577"/>
          <ac:spMkLst>
            <pc:docMk/>
            <pc:sldMk cId="1974895863" sldId="272"/>
            <ac:spMk id="5" creationId="{899782E4-0A98-4313-9116-68A65A561DDC}"/>
          </ac:spMkLst>
        </pc:spChg>
        <pc:spChg chg="del mod">
          <ac:chgData name="Lauren Mason" userId="9edc077b863e8071" providerId="LiveId" clId="{C1DBA433-4D73-4278-BE93-F23F755C70C0}" dt="2020-06-30T09:30:45.092" v="2313" actId="478"/>
          <ac:spMkLst>
            <pc:docMk/>
            <pc:sldMk cId="1974895863" sldId="272"/>
            <ac:spMk id="7" creationId="{2F970743-C598-4CE0-A46F-C8ACC0314FAC}"/>
          </ac:spMkLst>
        </pc:spChg>
        <pc:spChg chg="add del">
          <ac:chgData name="Lauren Mason" userId="9edc077b863e8071" providerId="LiveId" clId="{C1DBA433-4D73-4278-BE93-F23F755C70C0}" dt="2020-06-30T09:32:26.428" v="2410"/>
          <ac:spMkLst>
            <pc:docMk/>
            <pc:sldMk cId="1974895863" sldId="272"/>
            <ac:spMk id="8" creationId="{0145D36F-99A1-4CEF-A162-1F8A18E48EA4}"/>
          </ac:spMkLst>
        </pc:spChg>
        <pc:spChg chg="add mod">
          <ac:chgData name="Lauren Mason" userId="9edc077b863e8071" providerId="LiveId" clId="{C1DBA433-4D73-4278-BE93-F23F755C70C0}" dt="2020-06-30T09:30:59.339" v="2317" actId="20577"/>
          <ac:spMkLst>
            <pc:docMk/>
            <pc:sldMk cId="1974895863" sldId="272"/>
            <ac:spMk id="9" creationId="{31D09E54-C26D-4E23-B877-B7093DEBA1C4}"/>
          </ac:spMkLst>
        </pc:spChg>
        <pc:spChg chg="add del">
          <ac:chgData name="Lauren Mason" userId="9edc077b863e8071" providerId="LiveId" clId="{C1DBA433-4D73-4278-BE93-F23F755C70C0}" dt="2020-06-30T09:32:55.289" v="2413"/>
          <ac:spMkLst>
            <pc:docMk/>
            <pc:sldMk cId="1974895863" sldId="272"/>
            <ac:spMk id="10" creationId="{25427506-3D19-46E8-BB3E-8A13A826505C}"/>
          </ac:spMkLst>
        </pc:spChg>
        <pc:picChg chg="add del">
          <ac:chgData name="Lauren Mason" userId="9edc077b863e8071" providerId="LiveId" clId="{C1DBA433-4D73-4278-BE93-F23F755C70C0}" dt="2020-06-30T09:30:34.242" v="2307"/>
          <ac:picMkLst>
            <pc:docMk/>
            <pc:sldMk cId="1974895863" sldId="272"/>
            <ac:picMk id="4" creationId="{832487EE-BF1D-42F3-84CF-EB584B5CD13E}"/>
          </ac:picMkLst>
        </pc:picChg>
        <pc:picChg chg="add mod">
          <ac:chgData name="Lauren Mason" userId="9edc077b863e8071" providerId="LiveId" clId="{C1DBA433-4D73-4278-BE93-F23F755C70C0}" dt="2020-06-30T09:30:40.951" v="2311" actId="1076"/>
          <ac:picMkLst>
            <pc:docMk/>
            <pc:sldMk cId="1974895863" sldId="272"/>
            <ac:picMk id="6" creationId="{00BE07CF-B91A-4132-A1ED-9B53FBA30637}"/>
          </ac:picMkLst>
        </pc:picChg>
        <pc:picChg chg="del">
          <ac:chgData name="Lauren Mason" userId="9edc077b863e8071" providerId="LiveId" clId="{C1DBA433-4D73-4278-BE93-F23F755C70C0}" dt="2020-06-30T09:30:28.632" v="2303" actId="478"/>
          <ac:picMkLst>
            <pc:docMk/>
            <pc:sldMk cId="1974895863" sldId="272"/>
            <ac:picMk id="1026" creationId="{884D342D-1A61-4819-B33B-0FF5D0F061DC}"/>
          </ac:picMkLst>
        </pc:picChg>
      </pc:sldChg>
      <pc:sldChg chg="delSp add del">
        <pc:chgData name="Lauren Mason" userId="9edc077b863e8071" providerId="LiveId" clId="{C1DBA433-4D73-4278-BE93-F23F755C70C0}" dt="2020-06-30T09:29:50.502" v="2301" actId="2696"/>
        <pc:sldMkLst>
          <pc:docMk/>
          <pc:sldMk cId="3406910035" sldId="272"/>
        </pc:sldMkLst>
        <pc:spChg chg="del">
          <ac:chgData name="Lauren Mason" userId="9edc077b863e8071" providerId="LiveId" clId="{C1DBA433-4D73-4278-BE93-F23F755C70C0}" dt="2020-06-30T09:29:18.438" v="2300" actId="478"/>
          <ac:spMkLst>
            <pc:docMk/>
            <pc:sldMk cId="3406910035" sldId="272"/>
            <ac:spMk id="9" creationId="{71417A89-482C-42C9-B933-1F1A62D3B8A4}"/>
          </ac:spMkLst>
        </pc:spChg>
        <pc:picChg chg="del">
          <ac:chgData name="Lauren Mason" userId="9edc077b863e8071" providerId="LiveId" clId="{C1DBA433-4D73-4278-BE93-F23F755C70C0}" dt="2020-06-30T09:29:15.416" v="2299" actId="478"/>
          <ac:picMkLst>
            <pc:docMk/>
            <pc:sldMk cId="3406910035" sldId="272"/>
            <ac:picMk id="2" creationId="{A0BE665F-048E-4C52-A1C7-497B118B63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6/30/2020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6/30/2020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6/30/2020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6/30/2020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6/30/2020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6/30/2020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6/30/2020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6/30/2020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6/30/2020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15C3-6260-4260-B452-A5AE7D30F47D}"/>
              </a:ext>
            </a:extLst>
          </p:cNvPr>
          <p:cNvSpPr>
            <a:spLocks noGrp="1"/>
          </p:cNvSpPr>
          <p:nvPr>
            <p:ph type="ctrTitle"/>
          </p:nvPr>
        </p:nvSpPr>
        <p:spPr>
          <a:xfrm>
            <a:off x="4672383" y="2074391"/>
            <a:ext cx="7008574" cy="3298825"/>
          </a:xfrm>
        </p:spPr>
        <p:txBody>
          <a:bodyPr/>
          <a:lstStyle/>
          <a:p>
            <a:r>
              <a:rPr lang="en-GB" dirty="0" err="1"/>
              <a:t>Princethorpe</a:t>
            </a:r>
            <a:r>
              <a:rPr lang="en-GB" dirty="0"/>
              <a:t> Reading Recommendations</a:t>
            </a:r>
          </a:p>
        </p:txBody>
      </p:sp>
      <p:sp>
        <p:nvSpPr>
          <p:cNvPr id="3" name="Subtitle 2">
            <a:extLst>
              <a:ext uri="{FF2B5EF4-FFF2-40B4-BE49-F238E27FC236}">
                <a16:creationId xmlns:a16="http://schemas.microsoft.com/office/drawing/2014/main" id="{436F8503-2F9D-43F8-B39D-B28554C70EF5}"/>
              </a:ext>
            </a:extLst>
          </p:cNvPr>
          <p:cNvSpPr>
            <a:spLocks noGrp="1"/>
          </p:cNvSpPr>
          <p:nvPr>
            <p:ph type="subTitle" idx="1"/>
          </p:nvPr>
        </p:nvSpPr>
        <p:spPr>
          <a:xfrm>
            <a:off x="4672383" y="5496768"/>
            <a:ext cx="7008574" cy="1244600"/>
          </a:xfrm>
        </p:spPr>
        <p:txBody>
          <a:bodyPr/>
          <a:lstStyle/>
          <a:p>
            <a:r>
              <a:rPr lang="en-GB" dirty="0"/>
              <a:t>by Lockdown Book Club and Remote Reading Group</a:t>
            </a:r>
          </a:p>
        </p:txBody>
      </p:sp>
      <p:pic>
        <p:nvPicPr>
          <p:cNvPr id="4" name="Picture 3">
            <a:extLst>
              <a:ext uri="{FF2B5EF4-FFF2-40B4-BE49-F238E27FC236}">
                <a16:creationId xmlns:a16="http://schemas.microsoft.com/office/drawing/2014/main" id="{41EABE66-3926-4E7D-832E-5D69BF093FA7}"/>
              </a:ext>
            </a:extLst>
          </p:cNvPr>
          <p:cNvPicPr>
            <a:picLocks noChangeAspect="1"/>
          </p:cNvPicPr>
          <p:nvPr/>
        </p:nvPicPr>
        <p:blipFill>
          <a:blip r:embed="rId2"/>
          <a:stretch>
            <a:fillRect/>
          </a:stretch>
        </p:blipFill>
        <p:spPr>
          <a:xfrm>
            <a:off x="9221423" y="116632"/>
            <a:ext cx="2729435" cy="2636912"/>
          </a:xfrm>
          <a:prstGeom prst="rect">
            <a:avLst/>
          </a:prstGeom>
          <a:ln w="57150">
            <a:solidFill>
              <a:schemeClr val="tx1"/>
            </a:solidFill>
          </a:ln>
        </p:spPr>
      </p:pic>
      <p:pic>
        <p:nvPicPr>
          <p:cNvPr id="5" name="Picture 4">
            <a:extLst>
              <a:ext uri="{FF2B5EF4-FFF2-40B4-BE49-F238E27FC236}">
                <a16:creationId xmlns:a16="http://schemas.microsoft.com/office/drawing/2014/main" id="{CB9C1ABF-E2EA-404D-A821-8DA03055ADE6}"/>
              </a:ext>
            </a:extLst>
          </p:cNvPr>
          <p:cNvPicPr>
            <a:picLocks noChangeAspect="1"/>
          </p:cNvPicPr>
          <p:nvPr/>
        </p:nvPicPr>
        <p:blipFill>
          <a:blip r:embed="rId3"/>
          <a:stretch>
            <a:fillRect/>
          </a:stretch>
        </p:blipFill>
        <p:spPr>
          <a:xfrm>
            <a:off x="4942284" y="93458"/>
            <a:ext cx="2752725" cy="2636912"/>
          </a:xfrm>
          <a:prstGeom prst="rect">
            <a:avLst/>
          </a:prstGeom>
          <a:ln w="57150">
            <a:solidFill>
              <a:schemeClr val="tx1"/>
            </a:solidFill>
          </a:ln>
        </p:spPr>
      </p:pic>
    </p:spTree>
    <p:extLst>
      <p:ext uri="{BB962C8B-B14F-4D97-AF65-F5344CB8AC3E}">
        <p14:creationId xmlns:p14="http://schemas.microsoft.com/office/powerpoint/2010/main" val="26856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E07AE06-1DE9-4D9D-B988-C231A9C74D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96" y="116632"/>
            <a:ext cx="4801394"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21CE21-694C-4C65-B525-0B9B1F6FD006}"/>
              </a:ext>
            </a:extLst>
          </p:cNvPr>
          <p:cNvSpPr txBox="1"/>
          <p:nvPr/>
        </p:nvSpPr>
        <p:spPr>
          <a:xfrm>
            <a:off x="5518348" y="44624"/>
            <a:ext cx="6552728" cy="2554545"/>
          </a:xfrm>
          <a:prstGeom prst="rect">
            <a:avLst/>
          </a:prstGeom>
          <a:noFill/>
        </p:spPr>
        <p:txBody>
          <a:bodyPr wrap="square" rtlCol="0">
            <a:spAutoFit/>
          </a:bodyPr>
          <a:lstStyle/>
          <a:p>
            <a:r>
              <a:rPr lang="en-GB" sz="3200" b="1" i="1" dirty="0"/>
              <a:t>Diary of a Wimpy Kid – </a:t>
            </a:r>
            <a:r>
              <a:rPr lang="en-GB" sz="3200" dirty="0"/>
              <a:t>Jeff Kinney</a:t>
            </a:r>
            <a:endParaRPr lang="en-GB" sz="3200" b="1" i="1" dirty="0"/>
          </a:p>
          <a:p>
            <a:r>
              <a:rPr lang="en-GB" dirty="0"/>
              <a:t>Hilarious, easy to read, and perfect for the summer holidays! About a boy called Greg who fills in a journal of all the misadventures in his life.</a:t>
            </a:r>
          </a:p>
        </p:txBody>
      </p:sp>
      <p:pic>
        <p:nvPicPr>
          <p:cNvPr id="5124" name="Picture 4">
            <a:extLst>
              <a:ext uri="{FF2B5EF4-FFF2-40B4-BE49-F238E27FC236}">
                <a16:creationId xmlns:a16="http://schemas.microsoft.com/office/drawing/2014/main" id="{D52D8B6E-A193-42C1-BA12-BADC2BB9C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 y="3789040"/>
            <a:ext cx="18669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66123E4-2AA1-4E3E-A488-0ECEA41CF3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028" y="3789040"/>
            <a:ext cx="1861344"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F9AE37-4E6E-43BB-8E88-3ADE2B97C5F1}"/>
              </a:ext>
            </a:extLst>
          </p:cNvPr>
          <p:cNvSpPr txBox="1"/>
          <p:nvPr/>
        </p:nvSpPr>
        <p:spPr>
          <a:xfrm>
            <a:off x="5572522" y="2511767"/>
            <a:ext cx="6552728" cy="2062103"/>
          </a:xfrm>
          <a:prstGeom prst="rect">
            <a:avLst/>
          </a:prstGeom>
          <a:noFill/>
        </p:spPr>
        <p:txBody>
          <a:bodyPr wrap="square" rtlCol="0">
            <a:spAutoFit/>
          </a:bodyPr>
          <a:lstStyle/>
          <a:p>
            <a:r>
              <a:rPr lang="en-GB" sz="3200" b="1" i="1" dirty="0"/>
              <a:t>Artemis Fowl – </a:t>
            </a:r>
            <a:r>
              <a:rPr lang="en-GB" sz="3200" dirty="0"/>
              <a:t>Eoin </a:t>
            </a:r>
            <a:r>
              <a:rPr lang="en-GB" sz="3200" dirty="0" err="1"/>
              <a:t>Colfer</a:t>
            </a:r>
            <a:endParaRPr lang="en-GB" sz="3200" b="1" i="1" dirty="0"/>
          </a:p>
          <a:p>
            <a:r>
              <a:rPr lang="en-GB" dirty="0"/>
              <a:t>A fast paced and funny book about a teenage criminal genius who discovers a hidden world of hi-tech fairies living underground. </a:t>
            </a:r>
            <a:r>
              <a:rPr lang="en-GB" i="1" dirty="0"/>
              <a:t>Film now out on Disney+</a:t>
            </a:r>
            <a:endParaRPr lang="en-GB" dirty="0"/>
          </a:p>
        </p:txBody>
      </p:sp>
      <p:sp>
        <p:nvSpPr>
          <p:cNvPr id="8" name="TextBox 7">
            <a:extLst>
              <a:ext uri="{FF2B5EF4-FFF2-40B4-BE49-F238E27FC236}">
                <a16:creationId xmlns:a16="http://schemas.microsoft.com/office/drawing/2014/main" id="{6BB03DF3-E8D9-40A5-A9F3-6D585091DA49}"/>
              </a:ext>
            </a:extLst>
          </p:cNvPr>
          <p:cNvSpPr txBox="1"/>
          <p:nvPr/>
        </p:nvSpPr>
        <p:spPr>
          <a:xfrm>
            <a:off x="4720704" y="4608522"/>
            <a:ext cx="6951761" cy="2062103"/>
          </a:xfrm>
          <a:prstGeom prst="rect">
            <a:avLst/>
          </a:prstGeom>
          <a:noFill/>
        </p:spPr>
        <p:txBody>
          <a:bodyPr wrap="square" rtlCol="0">
            <a:spAutoFit/>
          </a:bodyPr>
          <a:lstStyle/>
          <a:p>
            <a:r>
              <a:rPr lang="en-GB" sz="3200" b="1" i="1" dirty="0" err="1"/>
              <a:t>Stormbreaker</a:t>
            </a:r>
            <a:r>
              <a:rPr lang="en-GB" sz="3200" b="1" i="1" dirty="0"/>
              <a:t> – </a:t>
            </a:r>
            <a:r>
              <a:rPr lang="en-GB" sz="3200" dirty="0"/>
              <a:t>Anthony Horowitz</a:t>
            </a:r>
            <a:endParaRPr lang="en-GB" sz="3200" b="1" i="1" dirty="0"/>
          </a:p>
          <a:p>
            <a:r>
              <a:rPr lang="en-GB" dirty="0"/>
              <a:t>The first of the Alex Rider series – follows a teen who is recruited by the secret services. Action packed. </a:t>
            </a:r>
            <a:r>
              <a:rPr lang="en-GB" i="1" dirty="0"/>
              <a:t>TV series now available on Amazon Prime, read books 1 and 2 first!</a:t>
            </a:r>
            <a:endParaRPr lang="en-GB" dirty="0"/>
          </a:p>
        </p:txBody>
      </p:sp>
      <p:sp>
        <p:nvSpPr>
          <p:cNvPr id="9" name="Double Wave 8">
            <a:extLst>
              <a:ext uri="{FF2B5EF4-FFF2-40B4-BE49-F238E27FC236}">
                <a16:creationId xmlns:a16="http://schemas.microsoft.com/office/drawing/2014/main" id="{BE4205F5-DAF5-4DBF-AD7B-D0DE0083EC3A}"/>
              </a:ext>
            </a:extLst>
          </p:cNvPr>
          <p:cNvSpPr/>
          <p:nvPr/>
        </p:nvSpPr>
        <p:spPr>
          <a:xfrm>
            <a:off x="1930075" y="3148791"/>
            <a:ext cx="1253213"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KS3</a:t>
            </a:r>
          </a:p>
        </p:txBody>
      </p:sp>
    </p:spTree>
    <p:extLst>
      <p:ext uri="{BB962C8B-B14F-4D97-AF65-F5344CB8AC3E}">
        <p14:creationId xmlns:p14="http://schemas.microsoft.com/office/powerpoint/2010/main" val="426456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20F84A44-BEE2-41F0-B841-94E183812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907" y="309513"/>
            <a:ext cx="2355051" cy="3590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21CE21-694C-4C65-B525-0B9B1F6FD006}"/>
              </a:ext>
            </a:extLst>
          </p:cNvPr>
          <p:cNvSpPr txBox="1"/>
          <p:nvPr/>
        </p:nvSpPr>
        <p:spPr>
          <a:xfrm>
            <a:off x="5518348" y="44624"/>
            <a:ext cx="6552728" cy="2185214"/>
          </a:xfrm>
          <a:prstGeom prst="rect">
            <a:avLst/>
          </a:prstGeom>
          <a:noFill/>
        </p:spPr>
        <p:txBody>
          <a:bodyPr wrap="square" rtlCol="0">
            <a:spAutoFit/>
          </a:bodyPr>
          <a:lstStyle/>
          <a:p>
            <a:r>
              <a:rPr lang="en-GB" sz="3200" b="1" i="1" dirty="0"/>
              <a:t>Bridget Jones’ Diary – </a:t>
            </a:r>
            <a:r>
              <a:rPr lang="en-GB" sz="3200" dirty="0"/>
              <a:t>Helen Fielding</a:t>
            </a:r>
            <a:endParaRPr lang="en-GB" sz="3200" b="1" i="1" dirty="0"/>
          </a:p>
          <a:p>
            <a:r>
              <a:rPr lang="en-GB" dirty="0"/>
              <a:t>Loosely based on </a:t>
            </a:r>
            <a:r>
              <a:rPr lang="en-GB" i="1" dirty="0"/>
              <a:t>Pride and Prejudice</a:t>
            </a:r>
            <a:r>
              <a:rPr lang="en-GB" dirty="0"/>
              <a:t> but much more of a romantic comedy for the modern era. Funny and observant.</a:t>
            </a:r>
          </a:p>
        </p:txBody>
      </p:sp>
      <p:sp>
        <p:nvSpPr>
          <p:cNvPr id="7" name="TextBox 6">
            <a:extLst>
              <a:ext uri="{FF2B5EF4-FFF2-40B4-BE49-F238E27FC236}">
                <a16:creationId xmlns:a16="http://schemas.microsoft.com/office/drawing/2014/main" id="{DEF9AE37-4E6E-43BB-8E88-3ADE2B97C5F1}"/>
              </a:ext>
            </a:extLst>
          </p:cNvPr>
          <p:cNvSpPr txBox="1"/>
          <p:nvPr/>
        </p:nvSpPr>
        <p:spPr>
          <a:xfrm>
            <a:off x="5518348" y="2132856"/>
            <a:ext cx="6552728" cy="2554545"/>
          </a:xfrm>
          <a:prstGeom prst="rect">
            <a:avLst/>
          </a:prstGeom>
          <a:noFill/>
        </p:spPr>
        <p:txBody>
          <a:bodyPr wrap="square" rtlCol="0">
            <a:spAutoFit/>
          </a:bodyPr>
          <a:lstStyle/>
          <a:p>
            <a:r>
              <a:rPr lang="en-GB" sz="3200" b="1" i="1" dirty="0"/>
              <a:t>Murder Most Unladylike – </a:t>
            </a:r>
            <a:r>
              <a:rPr lang="en-GB" sz="3200" dirty="0"/>
              <a:t>Robin Stevens</a:t>
            </a:r>
            <a:endParaRPr lang="en-GB" sz="3200" b="1" i="1" dirty="0"/>
          </a:p>
          <a:p>
            <a:r>
              <a:rPr lang="en-GB" dirty="0"/>
              <a:t>Murder mystery in the setting of a 1930s girls boarding school. Two girls take it upon themselves to form a detective agency and solve the case.</a:t>
            </a:r>
          </a:p>
        </p:txBody>
      </p:sp>
      <p:sp>
        <p:nvSpPr>
          <p:cNvPr id="8" name="TextBox 7">
            <a:extLst>
              <a:ext uri="{FF2B5EF4-FFF2-40B4-BE49-F238E27FC236}">
                <a16:creationId xmlns:a16="http://schemas.microsoft.com/office/drawing/2014/main" id="{6BB03DF3-E8D9-40A5-A9F3-6D585091DA49}"/>
              </a:ext>
            </a:extLst>
          </p:cNvPr>
          <p:cNvSpPr txBox="1"/>
          <p:nvPr/>
        </p:nvSpPr>
        <p:spPr>
          <a:xfrm>
            <a:off x="5572522" y="4608523"/>
            <a:ext cx="6066507" cy="2123658"/>
          </a:xfrm>
          <a:prstGeom prst="rect">
            <a:avLst/>
          </a:prstGeom>
          <a:noFill/>
        </p:spPr>
        <p:txBody>
          <a:bodyPr wrap="square" rtlCol="0">
            <a:spAutoFit/>
          </a:bodyPr>
          <a:lstStyle/>
          <a:p>
            <a:r>
              <a:rPr lang="en-GB" sz="3200" b="1" i="1" dirty="0"/>
              <a:t>Uglies – </a:t>
            </a:r>
            <a:r>
              <a:rPr lang="en-GB" sz="3200" dirty="0"/>
              <a:t>Scott </a:t>
            </a:r>
            <a:r>
              <a:rPr lang="en-GB" sz="3200" dirty="0" err="1"/>
              <a:t>Westerfeld</a:t>
            </a:r>
            <a:endParaRPr lang="en-GB" sz="3200" b="1" i="1" dirty="0"/>
          </a:p>
          <a:p>
            <a:r>
              <a:rPr lang="en-GB" sz="2000" dirty="0"/>
              <a:t>Good for fans of The Hunger Games and Divergent (controlling government regimes!). Set in a dystopian world in which everyone is considered an “ugly”, but then turned “pretty” by extreme cosmetic surgery at age 16. </a:t>
            </a:r>
          </a:p>
        </p:txBody>
      </p:sp>
      <p:pic>
        <p:nvPicPr>
          <p:cNvPr id="2" name="Picture 1">
            <a:extLst>
              <a:ext uri="{FF2B5EF4-FFF2-40B4-BE49-F238E27FC236}">
                <a16:creationId xmlns:a16="http://schemas.microsoft.com/office/drawing/2014/main" id="{A0BE665F-048E-4C52-A1C7-497B118B636D}"/>
              </a:ext>
            </a:extLst>
          </p:cNvPr>
          <p:cNvPicPr>
            <a:picLocks noChangeAspect="1"/>
          </p:cNvPicPr>
          <p:nvPr/>
        </p:nvPicPr>
        <p:blipFill>
          <a:blip r:embed="rId3"/>
          <a:stretch>
            <a:fillRect/>
          </a:stretch>
        </p:blipFill>
        <p:spPr>
          <a:xfrm>
            <a:off x="436866" y="188640"/>
            <a:ext cx="2530116" cy="3446472"/>
          </a:xfrm>
          <a:prstGeom prst="rect">
            <a:avLst/>
          </a:prstGeom>
        </p:spPr>
      </p:pic>
      <p:sp>
        <p:nvSpPr>
          <p:cNvPr id="9" name="Double Wave 8">
            <a:extLst>
              <a:ext uri="{FF2B5EF4-FFF2-40B4-BE49-F238E27FC236}">
                <a16:creationId xmlns:a16="http://schemas.microsoft.com/office/drawing/2014/main" id="{71417A89-482C-42C9-B933-1F1A62D3B8A4}"/>
              </a:ext>
            </a:extLst>
          </p:cNvPr>
          <p:cNvSpPr/>
          <p:nvPr/>
        </p:nvSpPr>
        <p:spPr>
          <a:xfrm>
            <a:off x="1125860" y="2964857"/>
            <a:ext cx="1588156"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10+</a:t>
            </a:r>
          </a:p>
        </p:txBody>
      </p:sp>
      <p:pic>
        <p:nvPicPr>
          <p:cNvPr id="6146" name="Picture 2">
            <a:extLst>
              <a:ext uri="{FF2B5EF4-FFF2-40B4-BE49-F238E27FC236}">
                <a16:creationId xmlns:a16="http://schemas.microsoft.com/office/drawing/2014/main" id="{89482B9A-99CE-4211-99B4-DBA5AA1B8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07" y="4258830"/>
            <a:ext cx="4879183" cy="2554546"/>
          </a:xfrm>
          <a:prstGeom prst="rect">
            <a:avLst/>
          </a:prstGeom>
          <a:noFill/>
          <a:extLst>
            <a:ext uri="{909E8E84-426E-40DD-AFC4-6F175D3DCCD1}">
              <a14:hiddenFill xmlns:a14="http://schemas.microsoft.com/office/drawing/2010/main">
                <a:solidFill>
                  <a:srgbClr val="FFFFFF"/>
                </a:solidFill>
              </a14:hiddenFill>
            </a:ext>
          </a:extLst>
        </p:spPr>
      </p:pic>
      <p:sp>
        <p:nvSpPr>
          <p:cNvPr id="10" name="Double Wave 9">
            <a:extLst>
              <a:ext uri="{FF2B5EF4-FFF2-40B4-BE49-F238E27FC236}">
                <a16:creationId xmlns:a16="http://schemas.microsoft.com/office/drawing/2014/main" id="{12491354-36AD-4C1A-9A5E-60DEA0AAB12F}"/>
              </a:ext>
            </a:extLst>
          </p:cNvPr>
          <p:cNvSpPr/>
          <p:nvPr/>
        </p:nvSpPr>
        <p:spPr>
          <a:xfrm>
            <a:off x="117749" y="3993941"/>
            <a:ext cx="1253213"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KS3</a:t>
            </a:r>
          </a:p>
        </p:txBody>
      </p:sp>
      <p:sp>
        <p:nvSpPr>
          <p:cNvPr id="11" name="Double Wave 10">
            <a:extLst>
              <a:ext uri="{FF2B5EF4-FFF2-40B4-BE49-F238E27FC236}">
                <a16:creationId xmlns:a16="http://schemas.microsoft.com/office/drawing/2014/main" id="{FC021767-533E-4EEF-B324-2FDC03AAC444}"/>
              </a:ext>
            </a:extLst>
          </p:cNvPr>
          <p:cNvSpPr/>
          <p:nvPr/>
        </p:nvSpPr>
        <p:spPr>
          <a:xfrm>
            <a:off x="3939337" y="26442"/>
            <a:ext cx="1516621" cy="886633"/>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8+</a:t>
            </a:r>
          </a:p>
        </p:txBody>
      </p:sp>
    </p:spTree>
    <p:extLst>
      <p:ext uri="{BB962C8B-B14F-4D97-AF65-F5344CB8AC3E}">
        <p14:creationId xmlns:p14="http://schemas.microsoft.com/office/powerpoint/2010/main" val="36866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CF1-A7F4-43E3-BBE0-DD7CA88FBD63}"/>
              </a:ext>
            </a:extLst>
          </p:cNvPr>
          <p:cNvSpPr>
            <a:spLocks noGrp="1"/>
          </p:cNvSpPr>
          <p:nvPr>
            <p:ph type="title"/>
          </p:nvPr>
        </p:nvSpPr>
        <p:spPr>
          <a:xfrm>
            <a:off x="805321" y="4306912"/>
            <a:ext cx="7008574" cy="1930400"/>
          </a:xfrm>
        </p:spPr>
        <p:txBody>
          <a:bodyPr/>
          <a:lstStyle/>
          <a:p>
            <a:r>
              <a:rPr lang="en-GB" dirty="0"/>
              <a:t>Verse novels</a:t>
            </a:r>
          </a:p>
        </p:txBody>
      </p:sp>
      <p:sp>
        <p:nvSpPr>
          <p:cNvPr id="3" name="Text Placeholder 2">
            <a:extLst>
              <a:ext uri="{FF2B5EF4-FFF2-40B4-BE49-F238E27FC236}">
                <a16:creationId xmlns:a16="http://schemas.microsoft.com/office/drawing/2014/main" id="{61867EF5-C8B2-4D50-8B83-E795CDBE91EA}"/>
              </a:ext>
            </a:extLst>
          </p:cNvPr>
          <p:cNvSpPr>
            <a:spLocks noGrp="1"/>
          </p:cNvSpPr>
          <p:nvPr>
            <p:ph type="body" idx="1"/>
          </p:nvPr>
        </p:nvSpPr>
        <p:spPr>
          <a:xfrm>
            <a:off x="812589" y="4890021"/>
            <a:ext cx="7008574" cy="1419299"/>
          </a:xfrm>
        </p:spPr>
        <p:txBody>
          <a:bodyPr>
            <a:normAutofit fontScale="77500" lnSpcReduction="20000"/>
          </a:bodyPr>
          <a:lstStyle/>
          <a:p>
            <a:r>
              <a:rPr lang="en-GB" dirty="0"/>
              <a:t>Books written in poetry form are becoming more popular due to their ability to convey so much meaning in so few words, and so little time. Brilliant authors who write in this style include Kwame Alexander and Sarah </a:t>
            </a:r>
            <a:r>
              <a:rPr lang="en-GB" dirty="0" err="1"/>
              <a:t>Crossan</a:t>
            </a:r>
            <a:r>
              <a:rPr lang="en-GB" dirty="0"/>
              <a:t>.</a:t>
            </a:r>
          </a:p>
        </p:txBody>
      </p:sp>
    </p:spTree>
    <p:extLst>
      <p:ext uri="{BB962C8B-B14F-4D97-AF65-F5344CB8AC3E}">
        <p14:creationId xmlns:p14="http://schemas.microsoft.com/office/powerpoint/2010/main" val="19539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1CE21-694C-4C65-B525-0B9B1F6FD006}"/>
              </a:ext>
            </a:extLst>
          </p:cNvPr>
          <p:cNvSpPr txBox="1"/>
          <p:nvPr/>
        </p:nvSpPr>
        <p:spPr>
          <a:xfrm>
            <a:off x="5230316" y="44624"/>
            <a:ext cx="6840760" cy="1508105"/>
          </a:xfrm>
          <a:prstGeom prst="rect">
            <a:avLst/>
          </a:prstGeom>
          <a:noFill/>
        </p:spPr>
        <p:txBody>
          <a:bodyPr wrap="square" rtlCol="0">
            <a:spAutoFit/>
          </a:bodyPr>
          <a:lstStyle/>
          <a:p>
            <a:r>
              <a:rPr lang="en-GB" sz="3200" b="1" i="1" dirty="0"/>
              <a:t>Booked – </a:t>
            </a:r>
            <a:r>
              <a:rPr lang="en-GB" sz="3200" dirty="0"/>
              <a:t>Kwame Alexander</a:t>
            </a:r>
            <a:endParaRPr lang="en-GB" sz="3200" b="1" i="1" dirty="0"/>
          </a:p>
          <a:p>
            <a:r>
              <a:rPr lang="en-GB" sz="2000" dirty="0"/>
              <a:t>A book about family, love, friendship, and football, following the life of 12-year-old Nick as he wrestles with the problems life throws at him. </a:t>
            </a:r>
          </a:p>
        </p:txBody>
      </p:sp>
      <p:sp>
        <p:nvSpPr>
          <p:cNvPr id="7" name="TextBox 6">
            <a:extLst>
              <a:ext uri="{FF2B5EF4-FFF2-40B4-BE49-F238E27FC236}">
                <a16:creationId xmlns:a16="http://schemas.microsoft.com/office/drawing/2014/main" id="{DEF9AE37-4E6E-43BB-8E88-3ADE2B97C5F1}"/>
              </a:ext>
            </a:extLst>
          </p:cNvPr>
          <p:cNvSpPr txBox="1"/>
          <p:nvPr/>
        </p:nvSpPr>
        <p:spPr>
          <a:xfrm>
            <a:off x="5230317" y="1412776"/>
            <a:ext cx="6958508" cy="1815882"/>
          </a:xfrm>
          <a:prstGeom prst="rect">
            <a:avLst/>
          </a:prstGeom>
          <a:noFill/>
        </p:spPr>
        <p:txBody>
          <a:bodyPr wrap="square" rtlCol="0">
            <a:spAutoFit/>
          </a:bodyPr>
          <a:lstStyle/>
          <a:p>
            <a:r>
              <a:rPr lang="en-GB" sz="3200" b="1" i="1" dirty="0"/>
              <a:t>Long Way Down – </a:t>
            </a:r>
            <a:r>
              <a:rPr lang="en-GB" sz="3200" dirty="0"/>
              <a:t>Jason Reynolds</a:t>
            </a:r>
          </a:p>
          <a:p>
            <a:r>
              <a:rPr lang="en-GB" sz="2000" dirty="0"/>
              <a:t>Takes place over a period of 60 seconds – the time it takes a teenager to decide whether or not he’s going to murder the guy who killed his brother. Terrifying, thought-provoking, and unputdownable.</a:t>
            </a:r>
          </a:p>
        </p:txBody>
      </p:sp>
      <p:sp>
        <p:nvSpPr>
          <p:cNvPr id="8" name="TextBox 7">
            <a:extLst>
              <a:ext uri="{FF2B5EF4-FFF2-40B4-BE49-F238E27FC236}">
                <a16:creationId xmlns:a16="http://schemas.microsoft.com/office/drawing/2014/main" id="{6BB03DF3-E8D9-40A5-A9F3-6D585091DA49}"/>
              </a:ext>
            </a:extLst>
          </p:cNvPr>
          <p:cNvSpPr txBox="1"/>
          <p:nvPr/>
        </p:nvSpPr>
        <p:spPr>
          <a:xfrm>
            <a:off x="5230316" y="3140968"/>
            <a:ext cx="6696745" cy="1815882"/>
          </a:xfrm>
          <a:prstGeom prst="rect">
            <a:avLst/>
          </a:prstGeom>
          <a:noFill/>
        </p:spPr>
        <p:txBody>
          <a:bodyPr wrap="square" rtlCol="0">
            <a:spAutoFit/>
          </a:bodyPr>
          <a:lstStyle/>
          <a:p>
            <a:r>
              <a:rPr lang="en-GB" sz="3200" b="1" i="1" dirty="0"/>
              <a:t>One – </a:t>
            </a:r>
            <a:r>
              <a:rPr lang="en-GB" sz="3200" dirty="0"/>
              <a:t>Sarah </a:t>
            </a:r>
            <a:r>
              <a:rPr lang="en-GB" sz="3200" dirty="0" err="1"/>
              <a:t>Crossan</a:t>
            </a:r>
            <a:endParaRPr lang="en-GB" sz="3200" b="1" i="1" dirty="0"/>
          </a:p>
          <a:p>
            <a:r>
              <a:rPr lang="en-GB" sz="2000" dirty="0"/>
              <a:t>A poignant, raw, and admirable story about two 16-year-old conjoined twins, Grace and </a:t>
            </a:r>
            <a:r>
              <a:rPr lang="en-GB" sz="2000" dirty="0" err="1"/>
              <a:t>Tippi</a:t>
            </a:r>
            <a:r>
              <a:rPr lang="en-GB" sz="2000" dirty="0"/>
              <a:t>, who go to school for the first time, when their family can no longer afford the </a:t>
            </a:r>
            <a:r>
              <a:rPr lang="en-GB" sz="2000" dirty="0" err="1"/>
              <a:t>homeschooling</a:t>
            </a:r>
            <a:r>
              <a:rPr lang="en-GB" sz="2000" dirty="0"/>
              <a:t>. Will make you cry.</a:t>
            </a:r>
          </a:p>
        </p:txBody>
      </p:sp>
      <p:pic>
        <p:nvPicPr>
          <p:cNvPr id="7170" name="Picture 2">
            <a:extLst>
              <a:ext uri="{FF2B5EF4-FFF2-40B4-BE49-F238E27FC236}">
                <a16:creationId xmlns:a16="http://schemas.microsoft.com/office/drawing/2014/main" id="{2110EAA6-13A3-4D9E-A690-401D410CB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27384"/>
            <a:ext cx="2304256" cy="34598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D7ECB7DD-FE23-4B98-A0AE-D383EC4A3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052" y="3592006"/>
            <a:ext cx="2162209" cy="326599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E78A7CA-1260-425C-A863-C214B0931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94" y="3625145"/>
            <a:ext cx="2122909" cy="323285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E8958135-65A9-477C-882A-A123C5E75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7396" y="0"/>
            <a:ext cx="2153753" cy="3459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211F0F2-B73F-4A79-B565-5066ECC8C864}"/>
              </a:ext>
            </a:extLst>
          </p:cNvPr>
          <p:cNvSpPr txBox="1"/>
          <p:nvPr/>
        </p:nvSpPr>
        <p:spPr>
          <a:xfrm>
            <a:off x="5230316" y="4905742"/>
            <a:ext cx="6659415" cy="1815882"/>
          </a:xfrm>
          <a:prstGeom prst="rect">
            <a:avLst/>
          </a:prstGeom>
          <a:noFill/>
        </p:spPr>
        <p:txBody>
          <a:bodyPr wrap="square" rtlCol="0">
            <a:spAutoFit/>
          </a:bodyPr>
          <a:lstStyle/>
          <a:p>
            <a:r>
              <a:rPr lang="en-GB" sz="3200" b="1" i="1" dirty="0"/>
              <a:t>The Poet X – </a:t>
            </a:r>
            <a:r>
              <a:rPr lang="en-GB" sz="3200" dirty="0"/>
              <a:t>Elizabeth Acevedo</a:t>
            </a:r>
          </a:p>
          <a:p>
            <a:r>
              <a:rPr lang="en-GB" sz="2000" dirty="0"/>
              <a:t>Coming-of-age story. An account of 15-year-old slam poet, Xiomara’s experience of growing up in her Harlem neighbourhood. Tackles multiple important topics such as family, religion, and racism.</a:t>
            </a:r>
          </a:p>
        </p:txBody>
      </p:sp>
      <p:sp>
        <p:nvSpPr>
          <p:cNvPr id="14" name="Double Wave 13">
            <a:extLst>
              <a:ext uri="{FF2B5EF4-FFF2-40B4-BE49-F238E27FC236}">
                <a16:creationId xmlns:a16="http://schemas.microsoft.com/office/drawing/2014/main" id="{CD51962B-756A-46DF-8425-33529F16B5FE}"/>
              </a:ext>
            </a:extLst>
          </p:cNvPr>
          <p:cNvSpPr/>
          <p:nvPr/>
        </p:nvSpPr>
        <p:spPr>
          <a:xfrm>
            <a:off x="3214092" y="2996952"/>
            <a:ext cx="1588156"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9+</a:t>
            </a:r>
          </a:p>
        </p:txBody>
      </p:sp>
      <p:sp>
        <p:nvSpPr>
          <p:cNvPr id="11" name="Double Wave 10">
            <a:extLst>
              <a:ext uri="{FF2B5EF4-FFF2-40B4-BE49-F238E27FC236}">
                <a16:creationId xmlns:a16="http://schemas.microsoft.com/office/drawing/2014/main" id="{C47D7830-8F59-419C-A254-C01F0B3010DF}"/>
              </a:ext>
            </a:extLst>
          </p:cNvPr>
          <p:cNvSpPr/>
          <p:nvPr/>
        </p:nvSpPr>
        <p:spPr>
          <a:xfrm>
            <a:off x="62596" y="2150861"/>
            <a:ext cx="1388988"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7+</a:t>
            </a:r>
          </a:p>
        </p:txBody>
      </p:sp>
      <p:sp>
        <p:nvSpPr>
          <p:cNvPr id="15" name="Double Wave 14">
            <a:extLst>
              <a:ext uri="{FF2B5EF4-FFF2-40B4-BE49-F238E27FC236}">
                <a16:creationId xmlns:a16="http://schemas.microsoft.com/office/drawing/2014/main" id="{24C6F873-0985-42BF-931D-7BE8996F0E56}"/>
              </a:ext>
            </a:extLst>
          </p:cNvPr>
          <p:cNvSpPr/>
          <p:nvPr/>
        </p:nvSpPr>
        <p:spPr>
          <a:xfrm>
            <a:off x="8549" y="3475446"/>
            <a:ext cx="1351999" cy="767856"/>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8+</a:t>
            </a:r>
          </a:p>
        </p:txBody>
      </p:sp>
    </p:spTree>
    <p:extLst>
      <p:ext uri="{BB962C8B-B14F-4D97-AF65-F5344CB8AC3E}">
        <p14:creationId xmlns:p14="http://schemas.microsoft.com/office/powerpoint/2010/main" val="370895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CF1-A7F4-43E3-BBE0-DD7CA88FBD63}"/>
              </a:ext>
            </a:extLst>
          </p:cNvPr>
          <p:cNvSpPr>
            <a:spLocks noGrp="1"/>
          </p:cNvSpPr>
          <p:nvPr>
            <p:ph type="title"/>
          </p:nvPr>
        </p:nvSpPr>
        <p:spPr>
          <a:xfrm>
            <a:off x="805321" y="4306912"/>
            <a:ext cx="7008574" cy="1930400"/>
          </a:xfrm>
        </p:spPr>
        <p:txBody>
          <a:bodyPr/>
          <a:lstStyle/>
          <a:p>
            <a:r>
              <a:rPr lang="en-GB" dirty="0"/>
              <a:t>Non-fiction</a:t>
            </a:r>
          </a:p>
        </p:txBody>
      </p:sp>
      <p:sp>
        <p:nvSpPr>
          <p:cNvPr id="3" name="Text Placeholder 2">
            <a:extLst>
              <a:ext uri="{FF2B5EF4-FFF2-40B4-BE49-F238E27FC236}">
                <a16:creationId xmlns:a16="http://schemas.microsoft.com/office/drawing/2014/main" id="{61867EF5-C8B2-4D50-8B83-E795CDBE91EA}"/>
              </a:ext>
            </a:extLst>
          </p:cNvPr>
          <p:cNvSpPr>
            <a:spLocks noGrp="1"/>
          </p:cNvSpPr>
          <p:nvPr>
            <p:ph type="body" idx="1"/>
          </p:nvPr>
        </p:nvSpPr>
        <p:spPr>
          <a:xfrm>
            <a:off x="812589" y="4890021"/>
            <a:ext cx="7008574" cy="1296987"/>
          </a:xfrm>
        </p:spPr>
        <p:txBody>
          <a:bodyPr>
            <a:normAutofit/>
          </a:bodyPr>
          <a:lstStyle/>
          <a:p>
            <a:r>
              <a:rPr lang="en-GB" dirty="0"/>
              <a:t>Reading can really help you learn more about the world we live in.</a:t>
            </a:r>
          </a:p>
        </p:txBody>
      </p:sp>
    </p:spTree>
    <p:extLst>
      <p:ext uri="{BB962C8B-B14F-4D97-AF65-F5344CB8AC3E}">
        <p14:creationId xmlns:p14="http://schemas.microsoft.com/office/powerpoint/2010/main" val="4599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1CE21-694C-4C65-B525-0B9B1F6FD006}"/>
              </a:ext>
            </a:extLst>
          </p:cNvPr>
          <p:cNvSpPr txBox="1"/>
          <p:nvPr/>
        </p:nvSpPr>
        <p:spPr>
          <a:xfrm>
            <a:off x="333772" y="6127"/>
            <a:ext cx="4392488" cy="3293209"/>
          </a:xfrm>
          <a:prstGeom prst="rect">
            <a:avLst/>
          </a:prstGeom>
          <a:noFill/>
        </p:spPr>
        <p:txBody>
          <a:bodyPr wrap="square" rtlCol="0">
            <a:spAutoFit/>
          </a:bodyPr>
          <a:lstStyle/>
          <a:p>
            <a:r>
              <a:rPr lang="en-GB" sz="3200" b="1" i="1" dirty="0"/>
              <a:t>We Should All Be Feminists – </a:t>
            </a:r>
            <a:r>
              <a:rPr lang="en-GB" sz="3200" dirty="0"/>
              <a:t>Chimamanda Ngozi Adichie</a:t>
            </a:r>
            <a:endParaRPr lang="en-GB" sz="3200" b="1" i="1" dirty="0"/>
          </a:p>
          <a:p>
            <a:r>
              <a:rPr lang="en-GB" sz="2000" dirty="0"/>
              <a:t>Personal, witty and eloquently argued essay exploring what it means to be a woman today and why we should all be feminists.</a:t>
            </a:r>
          </a:p>
        </p:txBody>
      </p:sp>
      <p:sp>
        <p:nvSpPr>
          <p:cNvPr id="7" name="TextBox 6">
            <a:extLst>
              <a:ext uri="{FF2B5EF4-FFF2-40B4-BE49-F238E27FC236}">
                <a16:creationId xmlns:a16="http://schemas.microsoft.com/office/drawing/2014/main" id="{DEF9AE37-4E6E-43BB-8E88-3ADE2B97C5F1}"/>
              </a:ext>
            </a:extLst>
          </p:cNvPr>
          <p:cNvSpPr txBox="1"/>
          <p:nvPr/>
        </p:nvSpPr>
        <p:spPr>
          <a:xfrm>
            <a:off x="5014292" y="64244"/>
            <a:ext cx="6310436" cy="2800767"/>
          </a:xfrm>
          <a:prstGeom prst="rect">
            <a:avLst/>
          </a:prstGeom>
          <a:noFill/>
        </p:spPr>
        <p:txBody>
          <a:bodyPr wrap="square" rtlCol="0">
            <a:spAutoFit/>
          </a:bodyPr>
          <a:lstStyle/>
          <a:p>
            <a:r>
              <a:rPr lang="en-GB" sz="3200" b="1" i="1" dirty="0"/>
              <a:t>Why I’m no longer talking to white people about race – </a:t>
            </a:r>
            <a:r>
              <a:rPr lang="en-GB" sz="3200" dirty="0"/>
              <a:t>Reni Eddo-Lodge</a:t>
            </a:r>
          </a:p>
          <a:p>
            <a:r>
              <a:rPr lang="en-GB" sz="2000" dirty="0"/>
              <a:t>Written by an award-winning journalist. Offers a new framework for how to see, acknowledge, and counter racism. An exploration of what it is to be a person of colour in the UK today. </a:t>
            </a:r>
          </a:p>
        </p:txBody>
      </p:sp>
      <p:sp>
        <p:nvSpPr>
          <p:cNvPr id="8" name="TextBox 7">
            <a:extLst>
              <a:ext uri="{FF2B5EF4-FFF2-40B4-BE49-F238E27FC236}">
                <a16:creationId xmlns:a16="http://schemas.microsoft.com/office/drawing/2014/main" id="{6BB03DF3-E8D9-40A5-A9F3-6D585091DA49}"/>
              </a:ext>
            </a:extLst>
          </p:cNvPr>
          <p:cNvSpPr txBox="1"/>
          <p:nvPr/>
        </p:nvSpPr>
        <p:spPr>
          <a:xfrm>
            <a:off x="333773" y="3356992"/>
            <a:ext cx="4248471" cy="3108543"/>
          </a:xfrm>
          <a:prstGeom prst="rect">
            <a:avLst/>
          </a:prstGeom>
          <a:noFill/>
        </p:spPr>
        <p:txBody>
          <a:bodyPr wrap="square" rtlCol="0">
            <a:spAutoFit/>
          </a:bodyPr>
          <a:lstStyle/>
          <a:p>
            <a:r>
              <a:rPr lang="en-GB" sz="3200" b="1" i="1" dirty="0"/>
              <a:t>My Heart Will Triumph – </a:t>
            </a:r>
            <a:r>
              <a:rPr lang="en-GB" sz="3200" dirty="0" err="1"/>
              <a:t>Mirijana</a:t>
            </a:r>
            <a:r>
              <a:rPr lang="en-GB" sz="3200" dirty="0"/>
              <a:t> </a:t>
            </a:r>
            <a:r>
              <a:rPr lang="en-GB" sz="3200" dirty="0" err="1"/>
              <a:t>Soldo</a:t>
            </a:r>
            <a:endParaRPr lang="en-GB" sz="3200" b="1" i="1" dirty="0"/>
          </a:p>
          <a:p>
            <a:r>
              <a:rPr lang="en-GB" sz="2000" dirty="0"/>
              <a:t>Autobiography. Having experienced apparitions of the Virgin Mary for over 35 years, the author, </a:t>
            </a:r>
            <a:r>
              <a:rPr lang="en-GB" sz="2000" dirty="0" err="1"/>
              <a:t>Mirijana</a:t>
            </a:r>
            <a:r>
              <a:rPr lang="en-GB" sz="2000" dirty="0"/>
              <a:t>, has decided to share her story with the world.</a:t>
            </a:r>
          </a:p>
        </p:txBody>
      </p:sp>
      <p:pic>
        <p:nvPicPr>
          <p:cNvPr id="1026" name="Picture 2">
            <a:extLst>
              <a:ext uri="{FF2B5EF4-FFF2-40B4-BE49-F238E27FC236}">
                <a16:creationId xmlns:a16="http://schemas.microsoft.com/office/drawing/2014/main" id="{50260138-266D-430E-99DA-894DDED75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508" y="3050961"/>
            <a:ext cx="2520281" cy="3690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11961A-A843-42E7-B8E8-3B19569B50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0" t="13681" r="18702" b="16884"/>
          <a:stretch/>
        </p:blipFill>
        <p:spPr bwMode="auto">
          <a:xfrm>
            <a:off x="9550796" y="3016300"/>
            <a:ext cx="2520280" cy="3690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43F5D2B-79D0-4DE6-B2BF-51F75C119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977" y="3212976"/>
            <a:ext cx="2289176" cy="349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9699-AADC-4BDA-A34F-D2EA796A0646}"/>
              </a:ext>
            </a:extLst>
          </p:cNvPr>
          <p:cNvSpPr>
            <a:spLocks noGrp="1"/>
          </p:cNvSpPr>
          <p:nvPr>
            <p:ph type="ctrTitle"/>
          </p:nvPr>
        </p:nvSpPr>
        <p:spPr>
          <a:xfrm>
            <a:off x="4846478" y="3226519"/>
            <a:ext cx="7008574" cy="3298825"/>
          </a:xfrm>
        </p:spPr>
        <p:txBody>
          <a:bodyPr/>
          <a:lstStyle/>
          <a:p>
            <a:r>
              <a:rPr lang="en-GB" dirty="0"/>
              <a:t>Have a great summer everyone </a:t>
            </a:r>
            <a:r>
              <a:rPr lang="en-GB" dirty="0">
                <a:sym typeface="Wingdings" panose="05000000000000000000" pitchFamily="2" charset="2"/>
              </a:rPr>
              <a:t></a:t>
            </a:r>
            <a:endParaRPr lang="en-GB" dirty="0"/>
          </a:p>
        </p:txBody>
      </p:sp>
      <p:sp>
        <p:nvSpPr>
          <p:cNvPr id="3" name="Subtitle 2">
            <a:extLst>
              <a:ext uri="{FF2B5EF4-FFF2-40B4-BE49-F238E27FC236}">
                <a16:creationId xmlns:a16="http://schemas.microsoft.com/office/drawing/2014/main" id="{BB819E1B-467C-436B-9B35-3DB9496177FC}"/>
              </a:ext>
            </a:extLst>
          </p:cNvPr>
          <p:cNvSpPr>
            <a:spLocks noGrp="1"/>
          </p:cNvSpPr>
          <p:nvPr>
            <p:ph type="subTitle" idx="1"/>
          </p:nvPr>
        </p:nvSpPr>
        <p:spPr/>
        <p:txBody>
          <a:bodyPr/>
          <a:lstStyle/>
          <a:p>
            <a:endParaRPr lang="en-GB"/>
          </a:p>
        </p:txBody>
      </p:sp>
      <p:pic>
        <p:nvPicPr>
          <p:cNvPr id="2050" name="Picture 2">
            <a:extLst>
              <a:ext uri="{FF2B5EF4-FFF2-40B4-BE49-F238E27FC236}">
                <a16:creationId xmlns:a16="http://schemas.microsoft.com/office/drawing/2014/main" id="{15D780D5-7093-4AAC-BEE7-3FFE1A98C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687" y="152389"/>
            <a:ext cx="2592288" cy="33377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CDC5E87-D1CE-464A-8B18-D28C9BC22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3370535"/>
            <a:ext cx="3861202" cy="3298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2FB3EF1-533A-48CB-8B29-ADEA1845C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1830995"/>
            <a:ext cx="3120637" cy="29412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21B275D-81AF-4EB3-9160-84BA66319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845" y="-25993"/>
            <a:ext cx="3612768" cy="32232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5FA7C96-A144-492D-A3D7-69021CE2F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50" y="15238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CF1-A7F4-43E3-BBE0-DD7CA88FBD63}"/>
              </a:ext>
            </a:extLst>
          </p:cNvPr>
          <p:cNvSpPr>
            <a:spLocks noGrp="1"/>
          </p:cNvSpPr>
          <p:nvPr>
            <p:ph type="title"/>
          </p:nvPr>
        </p:nvSpPr>
        <p:spPr>
          <a:xfrm>
            <a:off x="805321" y="4306912"/>
            <a:ext cx="7008574" cy="1930400"/>
          </a:xfrm>
        </p:spPr>
        <p:txBody>
          <a:bodyPr/>
          <a:lstStyle/>
          <a:p>
            <a:r>
              <a:rPr lang="en-GB" dirty="0"/>
              <a:t>Highly Recommended</a:t>
            </a:r>
          </a:p>
        </p:txBody>
      </p:sp>
      <p:sp>
        <p:nvSpPr>
          <p:cNvPr id="3" name="Text Placeholder 2">
            <a:extLst>
              <a:ext uri="{FF2B5EF4-FFF2-40B4-BE49-F238E27FC236}">
                <a16:creationId xmlns:a16="http://schemas.microsoft.com/office/drawing/2014/main" id="{61867EF5-C8B2-4D50-8B83-E795CDBE91EA}"/>
              </a:ext>
            </a:extLst>
          </p:cNvPr>
          <p:cNvSpPr>
            <a:spLocks noGrp="1"/>
          </p:cNvSpPr>
          <p:nvPr>
            <p:ph type="body" idx="1"/>
          </p:nvPr>
        </p:nvSpPr>
        <p:spPr>
          <a:xfrm>
            <a:off x="812589" y="4890021"/>
            <a:ext cx="7008574" cy="1296987"/>
          </a:xfrm>
        </p:spPr>
        <p:txBody>
          <a:bodyPr/>
          <a:lstStyle/>
          <a:p>
            <a:r>
              <a:rPr lang="en-GB" dirty="0"/>
              <a:t>Book club favourites</a:t>
            </a:r>
          </a:p>
        </p:txBody>
      </p:sp>
    </p:spTree>
    <p:extLst>
      <p:ext uri="{BB962C8B-B14F-4D97-AF65-F5344CB8AC3E}">
        <p14:creationId xmlns:p14="http://schemas.microsoft.com/office/powerpoint/2010/main" val="385435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F6CD7C-40FB-471C-A4BB-C184EED790F8}"/>
              </a:ext>
            </a:extLst>
          </p:cNvPr>
          <p:cNvPicPr>
            <a:picLocks noChangeAspect="1"/>
          </p:cNvPicPr>
          <p:nvPr/>
        </p:nvPicPr>
        <p:blipFill rotWithShape="1">
          <a:blip r:embed="rId2"/>
          <a:srcRect l="916" t="1701" r="1"/>
          <a:stretch/>
        </p:blipFill>
        <p:spPr>
          <a:xfrm>
            <a:off x="261763" y="764704"/>
            <a:ext cx="3457857" cy="5265705"/>
          </a:xfrm>
          <a:prstGeom prst="rect">
            <a:avLst/>
          </a:prstGeom>
        </p:spPr>
      </p:pic>
      <p:sp>
        <p:nvSpPr>
          <p:cNvPr id="6" name="Rectangle 5">
            <a:extLst>
              <a:ext uri="{FF2B5EF4-FFF2-40B4-BE49-F238E27FC236}">
                <a16:creationId xmlns:a16="http://schemas.microsoft.com/office/drawing/2014/main" id="{84249497-CE88-4B21-B96A-7B8273D1DA02}"/>
              </a:ext>
            </a:extLst>
          </p:cNvPr>
          <p:cNvSpPr/>
          <p:nvPr/>
        </p:nvSpPr>
        <p:spPr>
          <a:xfrm>
            <a:off x="4006180" y="764704"/>
            <a:ext cx="7848872" cy="4847481"/>
          </a:xfrm>
          <a:prstGeom prst="rect">
            <a:avLst/>
          </a:prstGeom>
        </p:spPr>
        <p:txBody>
          <a:bodyPr wrap="square">
            <a:spAutoFit/>
          </a:bodyPr>
          <a:lstStyle/>
          <a:p>
            <a:r>
              <a:rPr lang="en-US" sz="3200" b="1" dirty="0">
                <a:solidFill>
                  <a:schemeClr val="accent6"/>
                </a:solidFill>
              </a:rPr>
              <a:t>Lauren Mason</a:t>
            </a:r>
          </a:p>
          <a:p>
            <a:r>
              <a:rPr lang="en-US" sz="3200" b="1" i="1" dirty="0" err="1"/>
              <a:t>Lampie</a:t>
            </a:r>
            <a:r>
              <a:rPr lang="en-US" sz="3200" b="1" i="1" dirty="0"/>
              <a:t> – </a:t>
            </a:r>
            <a:r>
              <a:rPr lang="en-US" sz="3200" dirty="0" err="1"/>
              <a:t>Annet</a:t>
            </a:r>
            <a:r>
              <a:rPr lang="en-US" sz="3200" dirty="0"/>
              <a:t> </a:t>
            </a:r>
            <a:r>
              <a:rPr lang="en-US" sz="3200" dirty="0" err="1"/>
              <a:t>Schaap</a:t>
            </a:r>
            <a:endParaRPr lang="en-US" sz="3200" dirty="0"/>
          </a:p>
          <a:p>
            <a:pPr>
              <a:spcBef>
                <a:spcPts val="600"/>
              </a:spcBef>
            </a:pPr>
            <a:r>
              <a:rPr lang="en-US" dirty="0"/>
              <a:t>A magical book. I enjoyed it because it was an exciting, fast paced fairy tale adventure. I would really recommend it to anyone who likes fantasy (mermaids and pirates coexist alongside normal life). There was a nice subtle message behind the story about the right to be different, and the importance of friendship and family. Interestingly this book has been translated - the original language was Dutch - but I think this just adds to the whimsical nature of the story.</a:t>
            </a:r>
          </a:p>
        </p:txBody>
      </p:sp>
      <p:sp>
        <p:nvSpPr>
          <p:cNvPr id="4" name="Double Wave 3">
            <a:extLst>
              <a:ext uri="{FF2B5EF4-FFF2-40B4-BE49-F238E27FC236}">
                <a16:creationId xmlns:a16="http://schemas.microsoft.com/office/drawing/2014/main" id="{0FB09469-D127-4AE9-AB22-E464B52319DA}"/>
              </a:ext>
            </a:extLst>
          </p:cNvPr>
          <p:cNvSpPr/>
          <p:nvPr/>
        </p:nvSpPr>
        <p:spPr>
          <a:xfrm>
            <a:off x="2634048" y="448215"/>
            <a:ext cx="1372132"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KS3</a:t>
            </a:r>
          </a:p>
        </p:txBody>
      </p:sp>
    </p:spTree>
    <p:extLst>
      <p:ext uri="{BB962C8B-B14F-4D97-AF65-F5344CB8AC3E}">
        <p14:creationId xmlns:p14="http://schemas.microsoft.com/office/powerpoint/2010/main" val="11858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B94A7-0A97-4478-8094-69D361AD0588}"/>
              </a:ext>
            </a:extLst>
          </p:cNvPr>
          <p:cNvSpPr>
            <a:spLocks noGrp="1"/>
          </p:cNvSpPr>
          <p:nvPr>
            <p:ph type="body" sz="half" idx="2"/>
          </p:nvPr>
        </p:nvSpPr>
        <p:spPr/>
        <p:txBody>
          <a:bodyPr/>
          <a:lstStyle/>
          <a:p>
            <a:endParaRPr lang="en-GB"/>
          </a:p>
        </p:txBody>
      </p:sp>
      <p:sp>
        <p:nvSpPr>
          <p:cNvPr id="4" name="Content Placeholder 3">
            <a:extLst>
              <a:ext uri="{FF2B5EF4-FFF2-40B4-BE49-F238E27FC236}">
                <a16:creationId xmlns:a16="http://schemas.microsoft.com/office/drawing/2014/main" id="{55C878E3-790A-445E-A81B-4982DC474EDA}"/>
              </a:ext>
            </a:extLst>
          </p:cNvPr>
          <p:cNvSpPr>
            <a:spLocks noGrp="1"/>
          </p:cNvSpPr>
          <p:nvPr>
            <p:ph idx="1"/>
          </p:nvPr>
        </p:nvSpPr>
        <p:spPr>
          <a:xfrm>
            <a:off x="4469236" y="482600"/>
            <a:ext cx="6805427" cy="6258768"/>
          </a:xfrm>
        </p:spPr>
        <p:txBody>
          <a:bodyPr>
            <a:normAutofit fontScale="85000" lnSpcReduction="10000"/>
          </a:bodyPr>
          <a:lstStyle/>
          <a:p>
            <a:pPr marL="0" indent="0">
              <a:buNone/>
            </a:pPr>
            <a:r>
              <a:rPr lang="en-GB" sz="3800" b="1" dirty="0">
                <a:solidFill>
                  <a:schemeClr val="accent6"/>
                </a:solidFill>
              </a:rPr>
              <a:t>Keira </a:t>
            </a:r>
            <a:r>
              <a:rPr lang="en-GB" sz="3800" b="1" dirty="0" err="1">
                <a:solidFill>
                  <a:schemeClr val="accent6"/>
                </a:solidFill>
              </a:rPr>
              <a:t>MacRae</a:t>
            </a:r>
            <a:endParaRPr lang="en-GB" sz="3800" b="1" dirty="0">
              <a:solidFill>
                <a:schemeClr val="accent6"/>
              </a:solidFill>
            </a:endParaRPr>
          </a:p>
          <a:p>
            <a:pPr marL="0" indent="0">
              <a:buNone/>
            </a:pPr>
            <a:r>
              <a:rPr lang="en-GB" sz="3800" b="1" i="1" dirty="0"/>
              <a:t>Leaving time </a:t>
            </a:r>
            <a:r>
              <a:rPr lang="en-GB" sz="3800" dirty="0"/>
              <a:t>– Jodi Picoult</a:t>
            </a:r>
          </a:p>
          <a:p>
            <a:pPr marL="0" indent="0">
              <a:spcBef>
                <a:spcPts val="600"/>
              </a:spcBef>
              <a:buNone/>
            </a:pPr>
            <a:r>
              <a:rPr lang="en-US" dirty="0"/>
              <a:t>Leaving time by Jodi Picoult is really good. It’s about a young girl called Jenna who enlists the help of a psychic to try and find out what happened to her mother who went missing when she was younger. This is an extremely warm yet exciting narrative and is great for anyone who likes familial type stories.  The whole book is narrated from a few different perspectives and times in the characters history which keeps you effectively engaged. This book is also great for those of you who like informative story books as there is a key focus on the study of elephants that runs throughout the novel. I learnt loads of super interesting facts about elephants reading this book and Jodi Picoult clearly did a lot of research which allows the story to blend with the information very well. There is a huge plot twist at the end though! I would definitely recommend this book as it had me utterly gripped and I couldn’t put it down. 😊  </a:t>
            </a:r>
            <a:endParaRPr lang="en-GB" b="1" i="1" dirty="0"/>
          </a:p>
        </p:txBody>
      </p:sp>
      <p:pic>
        <p:nvPicPr>
          <p:cNvPr id="2050" name="Picture 2">
            <a:extLst>
              <a:ext uri="{FF2B5EF4-FFF2-40B4-BE49-F238E27FC236}">
                <a16:creationId xmlns:a16="http://schemas.microsoft.com/office/drawing/2014/main" id="{C51B0DD1-9705-49BF-977F-339CC18DF7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13" y="908720"/>
            <a:ext cx="3351927" cy="5027891"/>
          </a:xfrm>
          <a:prstGeom prst="rect">
            <a:avLst/>
          </a:prstGeom>
          <a:noFill/>
          <a:extLst>
            <a:ext uri="{909E8E84-426E-40DD-AFC4-6F175D3DCCD1}">
              <a14:hiddenFill xmlns:a14="http://schemas.microsoft.com/office/drawing/2010/main">
                <a:solidFill>
                  <a:srgbClr val="FFFFFF"/>
                </a:solidFill>
              </a14:hiddenFill>
            </a:ext>
          </a:extLst>
        </p:spPr>
      </p:pic>
      <p:sp>
        <p:nvSpPr>
          <p:cNvPr id="5" name="Double Wave 4">
            <a:extLst>
              <a:ext uri="{FF2B5EF4-FFF2-40B4-BE49-F238E27FC236}">
                <a16:creationId xmlns:a16="http://schemas.microsoft.com/office/drawing/2014/main" id="{3AB8AEF1-BE40-4154-81A9-81E144CAB10B}"/>
              </a:ext>
            </a:extLst>
          </p:cNvPr>
          <p:cNvSpPr/>
          <p:nvPr/>
        </p:nvSpPr>
        <p:spPr>
          <a:xfrm>
            <a:off x="2634048" y="448215"/>
            <a:ext cx="1372132"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12+</a:t>
            </a:r>
          </a:p>
        </p:txBody>
      </p:sp>
    </p:spTree>
    <p:extLst>
      <p:ext uri="{BB962C8B-B14F-4D97-AF65-F5344CB8AC3E}">
        <p14:creationId xmlns:p14="http://schemas.microsoft.com/office/powerpoint/2010/main" val="37473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C525-2D3E-4046-8AF7-9F917521298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16041E7-0533-42EA-A8A6-C4F1E8B3E074}"/>
              </a:ext>
            </a:extLst>
          </p:cNvPr>
          <p:cNvSpPr>
            <a:spLocks noGrp="1"/>
          </p:cNvSpPr>
          <p:nvPr>
            <p:ph type="body" sz="half" idx="2"/>
          </p:nvPr>
        </p:nvSpPr>
        <p:spPr/>
        <p:txBody>
          <a:bodyPr/>
          <a:lstStyle/>
          <a:p>
            <a:endParaRPr lang="en-GB"/>
          </a:p>
        </p:txBody>
      </p:sp>
      <p:sp>
        <p:nvSpPr>
          <p:cNvPr id="5" name="Rectangle 4">
            <a:extLst>
              <a:ext uri="{FF2B5EF4-FFF2-40B4-BE49-F238E27FC236}">
                <a16:creationId xmlns:a16="http://schemas.microsoft.com/office/drawing/2014/main" id="{899782E4-0A98-4313-9116-68A65A561DDC}"/>
              </a:ext>
            </a:extLst>
          </p:cNvPr>
          <p:cNvSpPr/>
          <p:nvPr/>
        </p:nvSpPr>
        <p:spPr>
          <a:xfrm>
            <a:off x="4078188" y="260648"/>
            <a:ext cx="7992888" cy="6001643"/>
          </a:xfrm>
          <a:prstGeom prst="rect">
            <a:avLst/>
          </a:prstGeom>
        </p:spPr>
        <p:txBody>
          <a:bodyPr wrap="square">
            <a:spAutoFit/>
          </a:bodyPr>
          <a:lstStyle/>
          <a:p>
            <a:r>
              <a:rPr lang="en-US" sz="3200" b="1" dirty="0">
                <a:solidFill>
                  <a:schemeClr val="accent6"/>
                </a:solidFill>
              </a:rPr>
              <a:t>Keira </a:t>
            </a:r>
            <a:r>
              <a:rPr lang="en-US" sz="3200" b="1" dirty="0" err="1">
                <a:solidFill>
                  <a:schemeClr val="accent6"/>
                </a:solidFill>
              </a:rPr>
              <a:t>MacRae</a:t>
            </a:r>
            <a:endParaRPr lang="en-US" sz="3200" b="1" dirty="0">
              <a:solidFill>
                <a:schemeClr val="accent6"/>
              </a:solidFill>
            </a:endParaRPr>
          </a:p>
          <a:p>
            <a:r>
              <a:rPr lang="en-US" sz="3200" b="1" i="1" dirty="0"/>
              <a:t>Small Great Things – </a:t>
            </a:r>
            <a:r>
              <a:rPr lang="en-US" sz="3200" dirty="0"/>
              <a:t>Jodi Picoult</a:t>
            </a:r>
            <a:endParaRPr lang="en-US" sz="3200" b="1" i="1" dirty="0"/>
          </a:p>
          <a:p>
            <a:r>
              <a:rPr lang="en-US" sz="2000" dirty="0"/>
              <a:t>I wanted to include the book Small great things by Jodi Picoult as I feel not only is it an extremely powerful narrative, it is also very current. This book tells the story of a black midwife who delivers the baby of a white supremist couple. However, when the baby dies of complications linked to its genetics, the couple immediately blame the nurse and launch a court case against her. This book explores deep into not only the deep-set systemic racism present in America’s society, but also the radical extremes of racism and how the two compare. Picoult looks at the story again, from a few perspectives which allows the audience to get a closer look at each character’s emotions and motives. This is a brilliant and gripping book which deals with so many prevalent problems in todays society. And in a time like this where it is more important than ever to educate yourself on issues like this, I would urge you to give this a read. </a:t>
            </a:r>
            <a:endParaRPr lang="en-GB" sz="2000" dirty="0"/>
          </a:p>
        </p:txBody>
      </p:sp>
      <p:pic>
        <p:nvPicPr>
          <p:cNvPr id="3074" name="Picture 2">
            <a:extLst>
              <a:ext uri="{FF2B5EF4-FFF2-40B4-BE49-F238E27FC236}">
                <a16:creationId xmlns:a16="http://schemas.microsoft.com/office/drawing/2014/main" id="{F572B507-62D5-4BE7-8337-E306CF2254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983" y="908720"/>
            <a:ext cx="3413665" cy="5085184"/>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Wave 5">
            <a:extLst>
              <a:ext uri="{FF2B5EF4-FFF2-40B4-BE49-F238E27FC236}">
                <a16:creationId xmlns:a16="http://schemas.microsoft.com/office/drawing/2014/main" id="{CF57748E-B8E8-4F0C-B347-83E36B58F9EF}"/>
              </a:ext>
            </a:extLst>
          </p:cNvPr>
          <p:cNvSpPr/>
          <p:nvPr/>
        </p:nvSpPr>
        <p:spPr>
          <a:xfrm>
            <a:off x="2634048" y="448215"/>
            <a:ext cx="1372132"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14+</a:t>
            </a:r>
          </a:p>
        </p:txBody>
      </p:sp>
    </p:spTree>
    <p:extLst>
      <p:ext uri="{BB962C8B-B14F-4D97-AF65-F5344CB8AC3E}">
        <p14:creationId xmlns:p14="http://schemas.microsoft.com/office/powerpoint/2010/main" val="3786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0733-ED24-4BE0-A510-9D153CC6EFF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AB7BD54-EDD0-4BE9-8614-AC368CC01426}"/>
              </a:ext>
            </a:extLst>
          </p:cNvPr>
          <p:cNvSpPr>
            <a:spLocks noGrp="1"/>
          </p:cNvSpPr>
          <p:nvPr>
            <p:ph type="body" sz="half" idx="2"/>
          </p:nvPr>
        </p:nvSpPr>
        <p:spPr/>
        <p:txBody>
          <a:bodyPr/>
          <a:lstStyle/>
          <a:p>
            <a:endParaRPr lang="en-GB"/>
          </a:p>
        </p:txBody>
      </p:sp>
      <p:sp>
        <p:nvSpPr>
          <p:cNvPr id="5" name="Rectangle 4">
            <a:extLst>
              <a:ext uri="{FF2B5EF4-FFF2-40B4-BE49-F238E27FC236}">
                <a16:creationId xmlns:a16="http://schemas.microsoft.com/office/drawing/2014/main" id="{3D875726-DAF2-4A6F-ACC1-DC6392EC4212}"/>
              </a:ext>
            </a:extLst>
          </p:cNvPr>
          <p:cNvSpPr/>
          <p:nvPr/>
        </p:nvSpPr>
        <p:spPr>
          <a:xfrm>
            <a:off x="4510236" y="674400"/>
            <a:ext cx="6912768" cy="5139869"/>
          </a:xfrm>
          <a:prstGeom prst="rect">
            <a:avLst/>
          </a:prstGeom>
        </p:spPr>
        <p:txBody>
          <a:bodyPr wrap="square">
            <a:spAutoFit/>
          </a:bodyPr>
          <a:lstStyle/>
          <a:p>
            <a:r>
              <a:rPr lang="en-US" sz="3200" b="1" dirty="0">
                <a:solidFill>
                  <a:schemeClr val="accent6"/>
                </a:solidFill>
              </a:rPr>
              <a:t>Lauren Mason</a:t>
            </a:r>
          </a:p>
          <a:p>
            <a:r>
              <a:rPr lang="en-US" sz="3200" b="1" i="1" dirty="0"/>
              <a:t>Circe – </a:t>
            </a:r>
            <a:r>
              <a:rPr lang="en-US" sz="3200" dirty="0"/>
              <a:t>Madeline Miller</a:t>
            </a:r>
            <a:endParaRPr lang="en-US" sz="3200" b="1" i="1" dirty="0"/>
          </a:p>
          <a:p>
            <a:r>
              <a:rPr lang="en-US" dirty="0"/>
              <a:t>An intricate and beautifully written retelling of the life of Circe, an immortal but inferior goddess/witch from Greek mythology, and her exile on the island of </a:t>
            </a:r>
            <a:r>
              <a:rPr lang="en-US" dirty="0" err="1"/>
              <a:t>Aiaia</a:t>
            </a:r>
            <a:r>
              <a:rPr lang="en-US" dirty="0"/>
              <a:t>. The character of Circe is what brings this book together - she is a complex, intelligent, and relatable heroine, who grows so much throughout the story as various characters come her way. The excellent conclusion took me by surprise but is a great fit for the story.</a:t>
            </a:r>
          </a:p>
        </p:txBody>
      </p:sp>
      <p:pic>
        <p:nvPicPr>
          <p:cNvPr id="4098" name="Picture 2">
            <a:extLst>
              <a:ext uri="{FF2B5EF4-FFF2-40B4-BE49-F238E27FC236}">
                <a16:creationId xmlns:a16="http://schemas.microsoft.com/office/drawing/2014/main" id="{568E0598-72AC-4A7C-858A-4F47D00EA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764704"/>
            <a:ext cx="3560416" cy="5449616"/>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Wave 5">
            <a:extLst>
              <a:ext uri="{FF2B5EF4-FFF2-40B4-BE49-F238E27FC236}">
                <a16:creationId xmlns:a16="http://schemas.microsoft.com/office/drawing/2014/main" id="{2F70007F-526B-4153-A181-25307BE5D559}"/>
              </a:ext>
            </a:extLst>
          </p:cNvPr>
          <p:cNvSpPr/>
          <p:nvPr/>
        </p:nvSpPr>
        <p:spPr>
          <a:xfrm>
            <a:off x="2634048" y="448215"/>
            <a:ext cx="1588156"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9+</a:t>
            </a:r>
          </a:p>
        </p:txBody>
      </p:sp>
    </p:spTree>
    <p:extLst>
      <p:ext uri="{BB962C8B-B14F-4D97-AF65-F5344CB8AC3E}">
        <p14:creationId xmlns:p14="http://schemas.microsoft.com/office/powerpoint/2010/main" val="16439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C525-2D3E-4046-8AF7-9F9175212983}"/>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B16041E7-0533-42EA-A8A6-C4F1E8B3E074}"/>
              </a:ext>
            </a:extLst>
          </p:cNvPr>
          <p:cNvSpPr>
            <a:spLocks noGrp="1"/>
          </p:cNvSpPr>
          <p:nvPr>
            <p:ph type="body" sz="half" idx="2"/>
          </p:nvPr>
        </p:nvSpPr>
        <p:spPr/>
        <p:txBody>
          <a:bodyPr/>
          <a:lstStyle/>
          <a:p>
            <a:endParaRPr lang="en-GB"/>
          </a:p>
        </p:txBody>
      </p:sp>
      <p:sp>
        <p:nvSpPr>
          <p:cNvPr id="5" name="Rectangle 4">
            <a:extLst>
              <a:ext uri="{FF2B5EF4-FFF2-40B4-BE49-F238E27FC236}">
                <a16:creationId xmlns:a16="http://schemas.microsoft.com/office/drawing/2014/main" id="{899782E4-0A98-4313-9116-68A65A561DDC}"/>
              </a:ext>
            </a:extLst>
          </p:cNvPr>
          <p:cNvSpPr/>
          <p:nvPr/>
        </p:nvSpPr>
        <p:spPr>
          <a:xfrm>
            <a:off x="4078188" y="260648"/>
            <a:ext cx="7992888" cy="6494085"/>
          </a:xfrm>
          <a:prstGeom prst="rect">
            <a:avLst/>
          </a:prstGeom>
        </p:spPr>
        <p:txBody>
          <a:bodyPr wrap="square">
            <a:spAutoFit/>
          </a:bodyPr>
          <a:lstStyle/>
          <a:p>
            <a:r>
              <a:rPr lang="en-US" sz="3200" b="1" dirty="0">
                <a:solidFill>
                  <a:schemeClr val="accent6"/>
                </a:solidFill>
              </a:rPr>
              <a:t>Charlotte Fitzpatrick</a:t>
            </a:r>
          </a:p>
          <a:p>
            <a:r>
              <a:rPr lang="en-US" sz="3200" b="1" i="1" dirty="0"/>
              <a:t>The Goldsmith’s Daughter – </a:t>
            </a:r>
            <a:r>
              <a:rPr lang="en-US" sz="3200" dirty="0"/>
              <a:t>Tanya Landman</a:t>
            </a:r>
            <a:endParaRPr lang="en-US" sz="3200" b="1" i="1" dirty="0"/>
          </a:p>
          <a:p>
            <a:r>
              <a:rPr lang="en-US" sz="2000" dirty="0"/>
              <a:t>This book is written from the point of view of a girl living in the Aztec city of </a:t>
            </a:r>
            <a:r>
              <a:rPr lang="en-US" sz="2000" dirty="0" err="1"/>
              <a:t>Tenochtitlán</a:t>
            </a:r>
            <a:r>
              <a:rPr lang="en-US" sz="2000" dirty="0"/>
              <a:t>, where women were expected to fulfill the role of being a cook and seamstress for their husbands. The Goldsmith’s Daughter completely immerses you in Aztec culture and allows you an insight into what it was like to be a woman at this time. The main character, </a:t>
            </a:r>
            <a:r>
              <a:rPr lang="en-US" sz="2000" dirty="0" err="1"/>
              <a:t>Itacate</a:t>
            </a:r>
            <a:r>
              <a:rPr lang="en-US" sz="2000" dirty="0"/>
              <a:t>, feels like a real person to me, fully formed in my mind. She is skilled in the patriarchal art of being a Goldsmith, creating beautiful sculptures, however she has to hide her talent in order to stay alive. This book is beautifully written by Tanya Landman, who I view as one of the most wonderful authors of our time. Her ability to bring readers back to different periods of time is simply magical and I would recommend any of her books to anyone. </a:t>
            </a:r>
          </a:p>
          <a:p>
            <a:r>
              <a:rPr lang="en-US" sz="2000" dirty="0"/>
              <a:t>The one bad thing I have to say about it, is that the ending was slightly rushed – but otherwise it was action-packed and thrilling to read!</a:t>
            </a:r>
            <a:endParaRPr lang="en-GB" sz="2000" dirty="0"/>
          </a:p>
        </p:txBody>
      </p:sp>
      <p:pic>
        <p:nvPicPr>
          <p:cNvPr id="1026" name="Picture 2">
            <a:extLst>
              <a:ext uri="{FF2B5EF4-FFF2-40B4-BE49-F238E27FC236}">
                <a16:creationId xmlns:a16="http://schemas.microsoft.com/office/drawing/2014/main" id="{884D342D-1A61-4819-B33B-0FF5D0F0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12" y="738089"/>
            <a:ext cx="3618944" cy="5539202"/>
          </a:xfrm>
          <a:prstGeom prst="rect">
            <a:avLst/>
          </a:prstGeom>
          <a:noFill/>
          <a:extLst>
            <a:ext uri="{909E8E84-426E-40DD-AFC4-6F175D3DCCD1}">
              <a14:hiddenFill xmlns:a14="http://schemas.microsoft.com/office/drawing/2010/main">
                <a:solidFill>
                  <a:srgbClr val="FFFFFF"/>
                </a:solidFill>
              </a14:hiddenFill>
            </a:ext>
          </a:extLst>
        </p:spPr>
      </p:pic>
      <p:sp>
        <p:nvSpPr>
          <p:cNvPr id="7" name="Double Wave 6">
            <a:extLst>
              <a:ext uri="{FF2B5EF4-FFF2-40B4-BE49-F238E27FC236}">
                <a16:creationId xmlns:a16="http://schemas.microsoft.com/office/drawing/2014/main" id="{2F970743-C598-4CE0-A46F-C8ACC0314FAC}"/>
              </a:ext>
            </a:extLst>
          </p:cNvPr>
          <p:cNvSpPr/>
          <p:nvPr/>
        </p:nvSpPr>
        <p:spPr>
          <a:xfrm>
            <a:off x="2634048" y="448215"/>
            <a:ext cx="1588156"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8+</a:t>
            </a:r>
          </a:p>
        </p:txBody>
      </p:sp>
    </p:spTree>
    <p:extLst>
      <p:ext uri="{BB962C8B-B14F-4D97-AF65-F5344CB8AC3E}">
        <p14:creationId xmlns:p14="http://schemas.microsoft.com/office/powerpoint/2010/main" val="35160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C525-2D3E-4046-8AF7-9F9175212983}"/>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B16041E7-0533-42EA-A8A6-C4F1E8B3E074}"/>
              </a:ext>
            </a:extLst>
          </p:cNvPr>
          <p:cNvSpPr>
            <a:spLocks noGrp="1"/>
          </p:cNvSpPr>
          <p:nvPr>
            <p:ph type="body" sz="half" idx="2"/>
          </p:nvPr>
        </p:nvSpPr>
        <p:spPr/>
        <p:txBody>
          <a:bodyPr/>
          <a:lstStyle/>
          <a:p>
            <a:endParaRPr lang="en-GB"/>
          </a:p>
        </p:txBody>
      </p:sp>
      <p:sp>
        <p:nvSpPr>
          <p:cNvPr id="5" name="Rectangle 4">
            <a:extLst>
              <a:ext uri="{FF2B5EF4-FFF2-40B4-BE49-F238E27FC236}">
                <a16:creationId xmlns:a16="http://schemas.microsoft.com/office/drawing/2014/main" id="{899782E4-0A98-4313-9116-68A65A561DDC}"/>
              </a:ext>
            </a:extLst>
          </p:cNvPr>
          <p:cNvSpPr/>
          <p:nvPr/>
        </p:nvSpPr>
        <p:spPr>
          <a:xfrm>
            <a:off x="4078188" y="260648"/>
            <a:ext cx="7992888" cy="6740307"/>
          </a:xfrm>
          <a:prstGeom prst="rect">
            <a:avLst/>
          </a:prstGeom>
        </p:spPr>
        <p:txBody>
          <a:bodyPr wrap="square">
            <a:spAutoFit/>
          </a:bodyPr>
          <a:lstStyle/>
          <a:p>
            <a:r>
              <a:rPr lang="en-US" sz="3200" b="1" i="1"/>
              <a:t>Recruitment </a:t>
            </a:r>
            <a:r>
              <a:rPr lang="en-US" sz="3200" b="1" i="1" dirty="0"/>
              <a:t>– </a:t>
            </a:r>
            <a:r>
              <a:rPr lang="en-US" sz="3200" dirty="0"/>
              <a:t>K.A. Riley</a:t>
            </a:r>
            <a:endParaRPr lang="en-US" sz="3200" b="1" i="1" dirty="0"/>
          </a:p>
          <a:p>
            <a:r>
              <a:rPr lang="en-US" sz="2000" dirty="0"/>
              <a:t>A dystopian. First in the Resistance trilogy.</a:t>
            </a:r>
          </a:p>
          <a:p>
            <a:r>
              <a:rPr lang="en-US" sz="2000" dirty="0"/>
              <a:t>In the </a:t>
            </a:r>
            <a:r>
              <a:rPr lang="en-US" sz="2000" dirty="0" err="1"/>
              <a:t>Valta</a:t>
            </a:r>
            <a:r>
              <a:rPr lang="en-US" sz="2000" dirty="0"/>
              <a:t>, no matter what month you were born, everyone is assigned the same birthday. November 1st. It's the anniversary of the day when the government declared war on the Eastern Order.</a:t>
            </a:r>
            <a:br>
              <a:rPr lang="en-US" sz="2000" dirty="0"/>
            </a:br>
            <a:r>
              <a:rPr lang="en-US" sz="2000" dirty="0"/>
              <a:t>The day you turn seventeen, the Recruiters come to take you away. And no one ever hears from you again.</a:t>
            </a:r>
            <a:br>
              <a:rPr lang="en-US" sz="2000" dirty="0"/>
            </a:br>
            <a:r>
              <a:rPr lang="en-US" sz="2000" dirty="0"/>
              <a:t>It’s October 31st. Today, Kress is sixteen years old.</a:t>
            </a:r>
            <a:br>
              <a:rPr lang="en-US" sz="2000" dirty="0"/>
            </a:br>
            <a:r>
              <a:rPr lang="en-US" sz="2000" dirty="0"/>
              <a:t>Tomorrow, she’ll be taken.</a:t>
            </a:r>
            <a:br>
              <a:rPr lang="en-US" sz="2000" dirty="0"/>
            </a:br>
            <a:r>
              <a:rPr lang="en-US" sz="2000" dirty="0"/>
              <a:t>The good news? So will her best friend </a:t>
            </a:r>
            <a:r>
              <a:rPr lang="en-US" sz="2000" dirty="0" err="1"/>
              <a:t>Cardyn</a:t>
            </a:r>
            <a:r>
              <a:rPr lang="en-US" sz="2000" dirty="0"/>
              <a:t>, and </a:t>
            </a:r>
            <a:r>
              <a:rPr lang="en-US" sz="2000" dirty="0" err="1"/>
              <a:t>Brohn</a:t>
            </a:r>
            <a:r>
              <a:rPr lang="en-US" sz="2000" dirty="0"/>
              <a:t>, the handsome, enigmatic boy she’s avoided all her life.</a:t>
            </a:r>
            <a:br>
              <a:rPr lang="en-US" sz="2000" dirty="0"/>
            </a:br>
            <a:r>
              <a:rPr lang="en-US" sz="2000" dirty="0"/>
              <a:t>The bad news? Recruitment isn’t what any of them expected.</a:t>
            </a:r>
            <a:br>
              <a:rPr lang="en-US" sz="2000" dirty="0"/>
            </a:br>
            <a:r>
              <a:rPr lang="en-US" sz="2000" dirty="0"/>
              <a:t>Weeks of training await. Military and psychological tests, escape rooms, hand-to-hand combat. The Recruits are told they're the key to winning the war. But with each day that passes, things begin to make less sense.</a:t>
            </a:r>
            <a:br>
              <a:rPr lang="en-US" sz="2000" dirty="0"/>
            </a:br>
            <a:r>
              <a:rPr lang="en-US" sz="2000" dirty="0"/>
              <a:t>If only Kress had been able to bring her trained raven, Render, with her.</a:t>
            </a:r>
            <a:br>
              <a:rPr lang="en-US" sz="2000" dirty="0"/>
            </a:br>
            <a:r>
              <a:rPr lang="en-US" sz="2000" dirty="0"/>
              <a:t>If only none of them had ever had to come to this place. </a:t>
            </a:r>
            <a:endParaRPr lang="en-US" sz="1800" dirty="0"/>
          </a:p>
          <a:p>
            <a:endParaRPr lang="en-GB" sz="2000" dirty="0"/>
          </a:p>
        </p:txBody>
      </p:sp>
      <p:pic>
        <p:nvPicPr>
          <p:cNvPr id="6" name="Picture 5">
            <a:extLst>
              <a:ext uri="{FF2B5EF4-FFF2-40B4-BE49-F238E27FC236}">
                <a16:creationId xmlns:a16="http://schemas.microsoft.com/office/drawing/2014/main" id="{00BE07CF-B91A-4132-A1ED-9B53FBA30637}"/>
              </a:ext>
            </a:extLst>
          </p:cNvPr>
          <p:cNvPicPr>
            <a:picLocks noChangeAspect="1"/>
          </p:cNvPicPr>
          <p:nvPr/>
        </p:nvPicPr>
        <p:blipFill>
          <a:blip r:embed="rId2"/>
          <a:stretch>
            <a:fillRect/>
          </a:stretch>
        </p:blipFill>
        <p:spPr>
          <a:xfrm>
            <a:off x="37622" y="844785"/>
            <a:ext cx="3640988" cy="5530615"/>
          </a:xfrm>
          <a:prstGeom prst="rect">
            <a:avLst/>
          </a:prstGeom>
        </p:spPr>
      </p:pic>
      <p:sp>
        <p:nvSpPr>
          <p:cNvPr id="9" name="Double Wave 8">
            <a:extLst>
              <a:ext uri="{FF2B5EF4-FFF2-40B4-BE49-F238E27FC236}">
                <a16:creationId xmlns:a16="http://schemas.microsoft.com/office/drawing/2014/main" id="{31D09E54-C26D-4E23-B877-B7093DEBA1C4}"/>
              </a:ext>
            </a:extLst>
          </p:cNvPr>
          <p:cNvSpPr/>
          <p:nvPr/>
        </p:nvSpPr>
        <p:spPr>
          <a:xfrm>
            <a:off x="2163793" y="454490"/>
            <a:ext cx="1588156" cy="928285"/>
          </a:xfrm>
          <a:prstGeom prst="double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Year 9+</a:t>
            </a:r>
          </a:p>
        </p:txBody>
      </p:sp>
    </p:spTree>
    <p:extLst>
      <p:ext uri="{BB962C8B-B14F-4D97-AF65-F5344CB8AC3E}">
        <p14:creationId xmlns:p14="http://schemas.microsoft.com/office/powerpoint/2010/main" val="19748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CF1-A7F4-43E3-BBE0-DD7CA88FBD63}"/>
              </a:ext>
            </a:extLst>
          </p:cNvPr>
          <p:cNvSpPr>
            <a:spLocks noGrp="1"/>
          </p:cNvSpPr>
          <p:nvPr>
            <p:ph type="title"/>
          </p:nvPr>
        </p:nvSpPr>
        <p:spPr>
          <a:xfrm>
            <a:off x="805321" y="4594944"/>
            <a:ext cx="7008574" cy="1930400"/>
          </a:xfrm>
        </p:spPr>
        <p:txBody>
          <a:bodyPr/>
          <a:lstStyle/>
          <a:p>
            <a:r>
              <a:rPr lang="en-GB" dirty="0"/>
              <a:t>Series</a:t>
            </a:r>
          </a:p>
        </p:txBody>
      </p:sp>
      <p:sp>
        <p:nvSpPr>
          <p:cNvPr id="3" name="Text Placeholder 2">
            <a:extLst>
              <a:ext uri="{FF2B5EF4-FFF2-40B4-BE49-F238E27FC236}">
                <a16:creationId xmlns:a16="http://schemas.microsoft.com/office/drawing/2014/main" id="{61867EF5-C8B2-4D50-8B83-E795CDBE91EA}"/>
              </a:ext>
            </a:extLst>
          </p:cNvPr>
          <p:cNvSpPr>
            <a:spLocks noGrp="1"/>
          </p:cNvSpPr>
          <p:nvPr>
            <p:ph type="body" idx="1"/>
          </p:nvPr>
        </p:nvSpPr>
        <p:spPr>
          <a:xfrm>
            <a:off x="812589" y="4890021"/>
            <a:ext cx="7008574" cy="1296987"/>
          </a:xfrm>
        </p:spPr>
        <p:txBody>
          <a:bodyPr/>
          <a:lstStyle/>
          <a:p>
            <a:r>
              <a:rPr lang="en-GB" dirty="0"/>
              <a:t>Get stuck into these for the long haul over the summer!</a:t>
            </a:r>
          </a:p>
        </p:txBody>
      </p:sp>
    </p:spTree>
    <p:extLst>
      <p:ext uri="{BB962C8B-B14F-4D97-AF65-F5344CB8AC3E}">
        <p14:creationId xmlns:p14="http://schemas.microsoft.com/office/powerpoint/2010/main" val="213734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196</TotalTime>
  <Words>1041</Words>
  <Application>Microsoft Office PowerPoint</Application>
  <PresentationFormat>Custom</PresentationFormat>
  <Paragraphs>69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Books 16x9</vt:lpstr>
      <vt:lpstr>Princethorpe Reading Recommendations</vt:lpstr>
      <vt:lpstr>Highly Recommended</vt:lpstr>
      <vt:lpstr>PowerPoint Presentation</vt:lpstr>
      <vt:lpstr>PowerPoint Presentation</vt:lpstr>
      <vt:lpstr>PowerPoint Presentation</vt:lpstr>
      <vt:lpstr>PowerPoint Presentation</vt:lpstr>
      <vt:lpstr>PowerPoint Presentation</vt:lpstr>
      <vt:lpstr>PowerPoint Presentation</vt:lpstr>
      <vt:lpstr>Series</vt:lpstr>
      <vt:lpstr>PowerPoint Presentation</vt:lpstr>
      <vt:lpstr>PowerPoint Presentation</vt:lpstr>
      <vt:lpstr>Verse novels</vt:lpstr>
      <vt:lpstr>PowerPoint Presentation</vt:lpstr>
      <vt:lpstr>Non-fiction</vt:lpstr>
      <vt:lpstr>PowerPoint Presentation</vt:lpstr>
      <vt:lpstr>Have a great summer everyone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Princethorpe Reading Recommendations</dc:title>
  <dc:creator>Lauren Mason</dc:creator>
  <cp:lastModifiedBy>Lauren Mason</cp:lastModifiedBy>
  <cp:revision>13</cp:revision>
  <dcterms:created xsi:type="dcterms:W3CDTF">2020-06-22T19:25:34Z</dcterms:created>
  <dcterms:modified xsi:type="dcterms:W3CDTF">2020-06-30T09:34:23Z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